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tags/tag3.xml" ContentType="application/vnd.openxmlformats-officedocument.presentationml.tags+xml"/>
  <Override PartName="/ppt/ink/inkAction6.xml" ContentType="application/vnd.ms-office.inkAction+xml"/>
  <Override PartName="/ppt/tags/tag4.xml" ContentType="application/vnd.openxmlformats-officedocument.presentationml.tags+xml"/>
  <Override PartName="/ppt/ink/inkAction7.xml" ContentType="application/vnd.ms-office.inkAction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8.xml" ContentType="application/vnd.ms-office.inkAction+xml"/>
  <Override PartName="/ppt/notesSlides/notesSlide7.xml" ContentType="application/vnd.openxmlformats-officedocument.presentationml.notesSlide+xml"/>
  <Override PartName="/ppt/ink/inkAction9.xml" ContentType="application/vnd.ms-office.inkAction+xml"/>
  <Override PartName="/ppt/tags/tag6.xml" ContentType="application/vnd.openxmlformats-officedocument.presentationml.tags+xml"/>
  <Override PartName="/ppt/ink/inkAction10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11.xml" ContentType="application/vnd.ms-office.inkAction+xml"/>
  <Override PartName="/ppt/ink/inkAction12.xml" ContentType="application/vnd.ms-office.inkAct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Action13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14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Action15.xml" ContentType="application/vnd.ms-office.inkAction+xml"/>
  <Override PartName="/ppt/notesSlides/notesSlide17.xml" ContentType="application/vnd.openxmlformats-officedocument.presentationml.notesSlide+xml"/>
  <Override PartName="/ppt/ink/inkAction16.xml" ContentType="application/vnd.ms-office.inkAction+xml"/>
  <Override PartName="/ppt/ink/inkAction17.xml" ContentType="application/vnd.ms-office.inkAction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18.xml" ContentType="application/vnd.ms-office.inkAction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19.xml" ContentType="application/vnd.ms-office.inkAct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notesSlides/notesSlide23.xml" ContentType="application/vnd.openxmlformats-officedocument.presentationml.notesSlide+xml"/>
  <Override PartName="/ppt/ink/inkAction25.xml" ContentType="application/vnd.ms-office.inkAction+xml"/>
  <Override PartName="/ppt/ink/inkAction26.xml" ContentType="application/vnd.ms-office.inkAction+xml"/>
  <Override PartName="/ppt/ink/inkAction27.xml" ContentType="application/vnd.ms-office.inkAction+xml"/>
  <Override PartName="/ppt/notesSlides/notesSlide24.xml" ContentType="application/vnd.openxmlformats-officedocument.presentationml.notesSlide+xml"/>
  <Override PartName="/ppt/ink/inkAction28.xml" ContentType="application/vnd.ms-office.inkAction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41"/>
  </p:notesMasterIdLst>
  <p:handoutMasterIdLst>
    <p:handoutMasterId r:id="rId42"/>
  </p:handoutMasterIdLst>
  <p:sldIdLst>
    <p:sldId id="409" r:id="rId2"/>
    <p:sldId id="463" r:id="rId3"/>
    <p:sldId id="410" r:id="rId4"/>
    <p:sldId id="411" r:id="rId5"/>
    <p:sldId id="412" r:id="rId6"/>
    <p:sldId id="413" r:id="rId7"/>
    <p:sldId id="414" r:id="rId8"/>
    <p:sldId id="415" r:id="rId9"/>
    <p:sldId id="454" r:id="rId10"/>
    <p:sldId id="456" r:id="rId11"/>
    <p:sldId id="416" r:id="rId12"/>
    <p:sldId id="457" r:id="rId13"/>
    <p:sldId id="453" r:id="rId14"/>
    <p:sldId id="417" r:id="rId15"/>
    <p:sldId id="418" r:id="rId16"/>
    <p:sldId id="419" r:id="rId17"/>
    <p:sldId id="420" r:id="rId18"/>
    <p:sldId id="421" r:id="rId19"/>
    <p:sldId id="422" r:id="rId20"/>
    <p:sldId id="458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59" r:id="rId30"/>
    <p:sldId id="431" r:id="rId31"/>
    <p:sldId id="464" r:id="rId32"/>
    <p:sldId id="465" r:id="rId33"/>
    <p:sldId id="466" r:id="rId34"/>
    <p:sldId id="467" r:id="rId35"/>
    <p:sldId id="432" r:id="rId36"/>
    <p:sldId id="433" r:id="rId37"/>
    <p:sldId id="434" r:id="rId38"/>
    <p:sldId id="462" r:id="rId39"/>
    <p:sldId id="460" r:id="rId4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8" autoAdjust="0"/>
    <p:restoredTop sz="86851" autoAdjust="0"/>
  </p:normalViewPr>
  <p:slideViewPr>
    <p:cSldViewPr>
      <p:cViewPr varScale="1">
        <p:scale>
          <a:sx n="77" d="100"/>
          <a:sy n="77" d="100"/>
        </p:scale>
        <p:origin x="252" y="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0:41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71">
    <iact:property name="dataType"/>
    <iact:actionData xml:id="d0">
      <inkml:trace xmlns:inkml="http://www.w3.org/2003/InkML" xml:id="stk0" contextRef="#ctx0" brushRef="#br0">1987 4353 12 0,'-5'-7'8'7,"0"7"-6"-7,2 0-8 1,3 0 0 1</inkml:trace>
    </iact:actionData>
  </iact:action>
  <iact:action type="add" startTime="7929">
    <iact:property name="dataType"/>
    <iact:actionData xml:id="d1">
      <inkml:trace xmlns:inkml="http://www.w3.org/2003/InkML" xml:id="stk1" contextRef="#ctx0" brushRef="#br0">2003 4362 108 0,'8'7'41'1,"-8"-7"-32"-1,0 5 13 12,0-5 3-11,0 0-11 5,8 0-5 1,-8 2-6 0,8-2 0 1,-6 0-2 1,6 0 4-8,-5 0 4 6,8 0-1-1,-3 0 3 4,0 0 0-5,-1 0 1 3,1 0-9-1,3 0-1-1,-3 5-4 3,0-3-2-3,2-2 7 4,-2 0 3-3,3 0-6 1,5 3 1 0,-6-3-3 1,9 4 0-2,-3-4 4-2,2 3 1 4,1-3-4-4,-1 4 1 3,4-1 0 0,1-3 2 1,-1 4-3-3,1-1 0 4,4-3-1-4,-6 0 0 4,3 0 4-5,-6 0 1 1,3 0-4 4,3 0 1-5,-5 0-2 3,-3 4 0-1,2-1 4 3,-5-3 3-5,3 4-4 6,0-4-3-5,3 0-2 4,-6 0 3-5,3 0 2 1,0 3 2 2,2-3-4-1,1 0 1 1,-3 5 0 0,2-3 0 1,1-2-5-3,7 0 1 1,-7 0 2 2,2 5 3-4,3-5-2 3,-6 2 0-1,3-2 1 2,3 2 0-2,-5 3 0 1,-1-5 2 0,3 2-3 1,3-2 0-3,-5 5 1 4,7-5 2-6,-5 0-1 3,6 0-1 0,-1 0-2 2,6 0 1-2,0 0 1 1,-1 0 0 3,-4 0 0-8,2 0 0 9,-8 0 0-7,3 0 2 0,2 0-3 3,-7-5 0 0,2 3-1 0,-2 2 0 4,-3 0 4-7,-1 0 1-1,4 0-1 3,0 0 1 7,2 0-2-5,-3-5 2-8,3 3-4 15,-2 2-2-15,7 0 4 4,-4-2 1 2,1 2-3 1,-2 0-1 1,3-5 3-4,-5 5 1 5,2 0-3-4,3-2 1 1,-6-3 0 1,3 5 0-1,3 0 0 1,-3 0 2-1,3 0-3 1,3 0 0 0,-1 5 1 4,6-5 0-6,2-5 0 1,1 5 2-2,-1 0-1 3,-2-3-1-2,0 3 1 2,-3 0-1 0,-3-4 0-1,1 4 0 3,-1 0-3-5,-5 0 2 5,3 0 1-6,3 0 0 4,-6-3 0-1,3 3 0 1,7-4 0-1,4 4 0 2,2 0 0-2,-3 0 0 2,1 0 0 2,-6 0 2-7,5 0-3 6,-7 4 0-7,4-4 1 5,1 0 2 0,2 0-1-1,3 0-1 1,1 3-2 1,6-3-1 4,1 0-1-9,-7 0 3 5,4 4 0-6,-5-1 1 4,0-3 0 1,0 7 2-1,5-7-1 1,-2 0-1-1,5 0 1 1,3 0-1-2,-3 0 0 7,-3 5 0-10,0-3 0 6,-5-2 0-4,0 2-3 4,-2 3 2-2,2-5-1 0,2 0-2 1,6 0 0-1,3 2 3 2,-6-2 2-3,1 0 4 5,-1 0-4-4,-2 0-1 6,2-2 0-12,0 2 2 4,3-5 1 4,6 3 3-3,-4 2-5 2,-2 0-1 1,-2 0 0-1,-4-2 2 0,-2 2-3-1,3 0 0-1,2 0 1 2,3 0 2-1,0-5-1 0,0 5-1 1,3 0 1 2,-3 0-1 1,-3 0 0-1,-2 0 0-6,0 0-3-1,-1 5 0 5,-2-3 4-1,-2 0 1 0,5 3 0 0,-1-5-2 0,-2 0 1 2,-2 2-1-2,-1-2 0 2,0 0 2-3,-2 5-1 4,3-5-1-6,-4 0 1 6,1 0-1-2,0 0 0-1,2 0 2 0,6 0-1 0,0 2-1 2,-1 5-2-3,-2-2 1 3,0-2-1-4,-2 1 0 3,-1-1 2 0,1 4 0-2,-1-7 0 5,0 7 2-5,3-7-1 1,3 0-1 0,2 0 1 3,1 0-1 0,-1 2 0 3,-2 3 0-11,-3-3 0 8,-3-2 0-9,1 5 0 7,-1-5 0-2,0 0-3 3,-2 2 2 0,3 3 1-4,-1-3 2 5,0-2-3-6,1 0 0 4,-3 0 1 1,-3 5 2 2,-3-10-1-7,1 5 2 3,-4 0-2 2,-1 0 2-1,-1-2-4 0,-3 2-2-3,1 0 4 5,-1 0 3-7,3-5-3 5,1 3-1 0,4 2 0-1,1-5 0 1,2 5 0 0,2-2 2 0,1 2-1 0,-3 0-1 1,-2 0 1-4,2 0 1 7,-3 0 1-9,-2-5 3 3,0 3-3 4,0 2 0-3,2 0-1 1,1 0-2-1,2 0 1 2,5 0-1-3,3 0-3 3,0 0 2-4,3 2 1 3,0-2 0-1,-3 0 0 0,0 0 2 1,5 5-3 0,-2-3 0 0,2-4-4-1,6 11 1 3,-1-2 2-4,-4-2 3 4,-1-3-2-6,-2 5 0 3,-3-7 1 1,-3 0 0-1,3 5 0 2,-2-3 2-3,-1-2-1 5,6 0-1-6,2 7 3 5,-2-7 2-6,-3 0-4 4,-3 0-1-1,1 0 2 1,-4 0 1 0,-2 0-4 0,1 0 1 0,-1-2 0-1,0 2 2 3,-3 0-3-6,3 0 0 7,0-5 3-7,6 5 1 3,-3 0-4 2,-1-2 1-3,-2-3 0 2,1 5 2 0,-4 0-1 1,-2 0-1-3,-3-7 3 4,0 7 0-6,0 0 1 8,0 0 0-7,3 0-2 1,0 0 1 2,3-2-4 0,4 2 0-1,4-5 1 1,-1 3 0 1,-2 4 0-4,-3-2 0 6,-3 0 0-6,-2 0 0 1,-3 0 0 2,3 0 2-1,-3 0-3 2,1 0-2-2,1 0-1 2,1 5 0-3,3-10 3 4,-1 5 2-5,6 0 0 7,5 0 2-9,3 5-4 4,-3-3 0 0,0 5 1 2,-3 0 2-1,-2-2-1-2,0 2 2 4,-1-2-7-4,1 0 1 5,2-5 1-7,6 7 3 3,2-7 0 1,1 0-1-1,-1-5 1 1,-2 5 1-1,0-2-1 1,-3 2 2-1,0 0-2 3,2 2-1-5,1-2-2 7,5 5-1-9,3 2 4 4,-3-5 1 1,-3-2 0-1,0 7-2 1,-5-7-2 0,-2 5 1 1,2-10 1-3,-3 5 0 4,1 0-3-6,-1 7 2 3,6-7 3 2,-1 0 1-2,1 0-1 1,-3-2-2-1,-3-3-2 2,1 5-1-3,-3 0 4 4,-1 0 3-5,1 0-3 7,-3 5-3-9,0-3 1 4,3 3 0 1,0-3 1 0,0 5 0 1,2-7-3-2,-2 0 2 1,-3 0 1-1,3 0 2 2,-3 0-1-4,0-2 2 2,-3-3-7 1,1 5 1-1,-1 0 3 1,1 5 4-1,-1-5-1 2,3 2-2-1,3 1-3 0,2 1 1-3,1-4 1 4,-1 0 2-3,1 7-1 1,-4-7-1 1,-2 0-2-1,1 0 1 3,-4 0 1-3,0 0 0 3,-2 0 0-6,3 0 2 6,-1 0-1-5,3 3-1 2,6-3 1 2,4 4-1-3,-2-4 0 2,-2 0 0-1,-1-4 0 1,-2 4 0-1,-3 0-3 4,-2 4 2-8,-1-1 1 9,-2-3 2-7,0 0-1 2,2 0-1 0,-2 0 1 2,5 4-1-3,3-4 2 3,-1 0 1-1,1 0-1-2,0 0 1 4,-3-4-2-5,0 4 2 2,-2 0-2 2,-4 0-1-4,1 0-2 4,0 0 1-2,-3 0-1 2,6 0 0-2,-6 4 4 1,3-1 1-3,0-3-1 7,5 5-2-7,2-3 1 2,1-2 1-1,-3 0-3 2,0 0 0-1,0 0 1 1,-2 0 0 3,-3 0 0-6,0 0 0 5,-3 0-3-5,0 0 2 7,-3 5 1-9,1-3 2 3,-1-2-1 4,1 5-1-4,0-3 1 3,2-2-1-2,0 0 2 3,3 2 1-5,-1-2-1 5,1 0-2-6,-3 0 3 4,1 0 0-1,-1-2-1 1,-3 2-2 0,1 0 7 0,2-2 3 0,-5-3-12-1,0 5-3 2,0 0 2-3,-1-2 1 1,4 2-1 1,-3 0 2-2,0 2 3 2,0-2 3-1,0 0-4 2,2 0-3-3,1 0 1 4,-1-2 2-5,3-3 0 6,0 5 2-6,3 0-4 3,0 0 0-2,-3-2 1 3,-2-3 2-2,-1 5-1 1,3-7-1-1,1 4 1 1,-1-4 1 1,0 7-1-3,0-11 2 5,0 8-7-7,3 3 1 2,0-7 3 3,5 7 2-3,0-7 0 2,8 7-2 0,0-2 1 1,3-3 1-3,-6 5-1 5,1 0-1-8,-1 5-2 5,0-3-1-1,-2-2-1 1,3 5 3 0,-1-3 2 0,0-2 4-1,6 5-2 1,0-5-2 1,-1 2-3-3,1-2-1 5,-3-2 4-6,0 2 1 0,0 0-3 4,-2 0 1-3,2 2-2 3,2-2 0-2,9 0 4 3,0 0 1-4,-3 0-6 4,-3 0 0-5,-2 0 3 2,-1-2 4 1,-2 2-3-2,0-5-1 3,-2 3 2-2,2-5 3 1,3-5 0 0,5 3 0 1,0-8-3-3,0-2-2 4,0-4 3-7,2-1 2 5,1-4-2 0,5 5 0-1,8-6-3 1,-1-1-1-1,-1-6 1 2,-4 6 0-3,-2-5 0 3,0 6 0-3,3-1-3 2,2 6 2-2,5 3 1 2,-2 7 0 1,-3 5-3-2,3 1 0 1,-5 4 2-1,-1 4 0 2,4 7-2-3,-4 5 2 4,-5-5 1-6,-5 4 2 4,-2 1-1 0,-9 2-1-2,-5-4 1 3,-2 4-1-2,-6-7 2 3,-3 2 1-6,1-2-1 8,-1 0 1-8,-2 0 0 9,3 1 3-9,-3-4-5 2,5-1-1 1,-3 4 0 1,1-7 0 0,2 0 0-1,3 2 0 3,-6 3 2-5,-2-5 1 6,0 0-4-7,0 0-1 3,0 0 1 1,0 0 2-1,0 0 0 2,2 0 2-2,1 0 0 1,-1 0 1 0,3 0-2 1,1 2-2-4,-1-2-2 6,3 5 1-8,-1-3 1 5,1 5 2-1,5-2-1 1,3-5-1 0,2 0 1-1,1 0-1 2,-1 2 0-2,-2-2 0 2,0 0 0-3,0 0 0 0,2 5 0 2,0-3 0-1,-2 5-3 2,8 0 0-3,-1-7 4 3,4 3 1-2,-4-3 0 2,-1 0-2-5,-1-3 1 9,-3 3-1-10,-2 0 0 5,-1 0 0-1,4 3-3 1,-3 1 2 0,2 3 1-1,0-7 0 3,1 3 0-5,-1 2 2 5,1-5-1-5,-4 0-1 2,1 0 1 1,0 0-1-1,-3 0 0 2,3 2 0-2,-1-2 0 1,1 7 0-2,0-2 0 4,5-3 0-5,5-2 0 7,1 0 0-8,-1 0 0 3,0 0 2 1,-2 0-1-1,0 5-1 1,-1-3 1 0,4 3-1 0,4-3-3 0,1-2 2 1,2 5 1-4,-2-3 2 2,0-2-1 0,-6 3-1 0,-2 1-2 2,-1-1 1-2,4-3 3 1,4 0 3-1,4 0-2 3,-1-3-2-4,0 3 0 5,-5-7 1-8,-3 7-3 5,1-2 0-1,-4-3 1 0,6 5 0 1,3 0-3 0,10 0 2 0,-2 0 1-1,-6 0 0 4,0 0 0-7,1 5 0 3,-1-3 0 1,5-2 0-1,-15 0 2 1,29 0 3-1,-6 0 0 1,-2 0 0-1,-2 0-1 2,1 3 0-3,12 1 0 5,-6-4 0-8,-3 0-2 5,-2 0-2 0,-2 3 3-1,-4-3 0 1,1 0-4 0,5 0 1 1,-1-3-2-3,-1 3 0 5,-1-4 2-7,-3 4 2 4,4 0-1-1,-4 0-1 0,9 4 1 0,-3-4-1 2,-6 0-5-2,-5 0 1 1,-5 7-16 0,-8-4-6-2,-8 4-20 5,-7 0-9-8,-9 5-56 13</inkml:trace>
    </iact:actionData>
  </iact:action>
  <iact:action type="add" startTime="13572">
    <iact:property name="dataType"/>
    <iact:actionData xml:id="d2">
      <inkml:trace xmlns:inkml="http://www.w3.org/2003/InkML" xml:id="stk2" contextRef="#ctx0" brushRef="#br0">2257 5025 120 0,'5'-9'46'0,"-2"4"-35"1,5-2-4 5,-8 7-3 1,8 0-4 2,0 0 2-3,2 5-1 3,6-3-1-2,3-2 1 1,7 0-1 0,-2 0 2-1,8 0 3-1,-6 0 4 3,6-2 2-2,0 2 3 1,5 0 4-2,-3-5-10 3,11 5 2-8,3 0 1 6,-1 0-9 2,4-2-2-4,-12-3-1 5,1 5 2-5,0-2 0 3,-3-5-1 2,3 7 3-5,-9-5 0 6,4 5-4-7,-6 0 1 3,3 0 0 1,-3 5 2 0,-3-3-3-1,-5 3 0 0,3-5 1 2,-5 0 2-2,-1 0-1 3,1-7-1-5,-1 7 1 6,1 0-1-7,-1 0 0 4,-2-5 0-2,0 5 0 3,2-2 2-3,-4 2-3 2,-1 0-2 2,0 0 4-5,0 0 3 7,6 2 1-8,-1 3 2 5,1-5-2-4,-1 2 2 3,9 5-4 0,-6-7 0-2,6 0-3 3,-4 7-3-2,-1-2 4 3,1-5 1-6,-1-5 0 9,-4 10 1-10,-2-3-4 7,0-2 0-5,2 0 1 4,-4 0 2-2,-1 0-1-1,5 0-1 4,-4-2 1-4,1 2-1 5,1 0-3-7,3-5 2 5,-9 5 1-4,6 0 0 4,-5 0 0-2,5 0 0 1,-6 0 2-1,1 0 1 0,5-2-1 4,-6 2 1-7,6-5 2 8,5 5 4-9,3 0-4 5,-5 0-3-1,2 0 1 2,3 5 0-3,-6-5-4 1,3 0 1 2,3 2-2-3,-8-2 0 4,5 0 2-5,-2 0 0 3,-1 0 0 0,6 5 0 1,-5-3 0-3,2-2 0 1,3 0 0 1,2 0 0-2,1 0 0 3,2 7 0-2,-3-7 0 1,1 5 2-2,-1-5-3 5,-5 2 0-7,3-2 1 5,-5 0 0-2,2 0 0 0,-3 0 0 1,1 0 0 0,-1 0 0 0,-2 0 0-1,0 0 0 2,3 0 0-3,-1 5 0 2,1-3 0-1,-1-2 0-1,1 3 0 3,4 1 2-2,-1-4-3 1,1 3 0-1,1-3 1 3,0 5 2-5,0-5-3 6,0 2 0-7,-3 3 3 4,0-5 1-1,-2 0-4 1,-4 2-1 0,1-2 1 0,-2 0 0-1,1 0 1 0,-1 0 0 2,2 0 0-3,-1 0 0 5,4 0 2-7,-1 5 1 2,6-3-4 3,0-2 1-2,3 5 0 1,2-3 0 0,-3 3 0 0,1-5 0-2,-4 2-3 5,1-2 2-6,5 0 1 2,-2 0 0 1,-6 0 0-1,5 5 0 0,3-3 0 1,3 0 0 0,-3 3 0-1,14 2 2 4,-1-4-3-7,8 4 0 7,-2-7 1-7,0 4 0 2,-3-4 0 3,2 3 0-2,6-3 0 1,0 7 2-1,3-3-1 3,-4-1 2-5,-1-3-4 6,-1 0-2-7,0 0 2 5,1 5 0-3,9-5 1 2,-1 2 0-1,-1 3 0 1,-3-5 0 0,-4 0 0-1,-4 2 2 2,1-2-1-3,-3 7-1 5,3-7-2-6,4 7 1 1,-1-5 1 2,-1-2 2-1,-2 5-1 2,-3-3-1-3,0-2 1 3,0 0-1-3,-3 5-3 4,6-2 2-4,2-3 1 1,0 4 0-1,-2-4 0 3,-3 0 2-2,-3 0-1 1,0 3-1 0,1-3-2 0,2 0 1 1,2 0 1-3,1 4 2 5,-6-1-1-8,1 1-1 4,-6-4-2 2,-3 0 1-2,-2 0 1 1,0 3 0-2,-1-3 0 4,4 0 2-4,4 0-3 4,1 2 0-6,5-2 3 5,-5 5 1-3,-1-5-4 2,-1 0 1-1,-4 0 0 1,-2 0 0 0,-3 0 0-1,0 2 0 2,3 3-3-3,-3-5 2 5,0 7 1-6,0-7 2 1,3 0-1 3,-3 0 2-3,-3 0 0 2,-5 0 1-1,1 0 0 2,-4 0 2-3,-2 0-1 5,-3 0 2-7,-2-5-2 5,-1 5 0-3,-2 0-8 1,0 0 0 1,-2 0-12 0,1 0-3 0,1 5-40-1,0-3-14 3,6 5-12 6</inkml:trace>
    </iact:actionData>
  </iact:action>
  <iact:action type="add" startTime="15929">
    <iact:property name="dataType"/>
    <iact:actionData xml:id="d3">
      <inkml:trace xmlns:inkml="http://www.w3.org/2003/InkML" xml:id="stk3" contextRef="#ctx0" brushRef="#br0">9909 5211 64 0,'35'-2'27'0,"-14"4"-21"1,13-2 5 4,-10 0 1 3,2 0 1 0,6-2 5 0,0 2-6-2,0-5 1 2,-1 3-4-1,1 2 0 1,0-5 3 0,-3 3 3-1,3 2 0 1,0 0 4 0,5 0-5-1,-3-3 2 3,6 3-9-4,-6-4 2-4,1 4 2 3,-1-3-6 3,0-1-1-1,1 4-2 1,2 0 1-1,0 0-2 1,3 0-1 0,2 0-2 0,3 0 1-2,-3-3 1 3,0 3 2-4,-2 0-1 4,3 0-1-2,2 0 1 0,-1 0-1 2,7 3-3-2,4-3 2 2,-2 0-1-4,-5 0 0 5,0 0 2-5,-4 0 2 7,1 4-1-8,0-1 2 3,6-3-2 0,-1 0-1 1,-2 4 1 0,-1-4-1-1,-2 0 2 3,-2 0 1-5,-4 0-1 5,4 0-2-5,10 0 3 4,-3 0 0-4,3 0 1 3,-3-4 0 0,-2 4 4 0,-3-3 3 0,-3-1-6-1,-2 4-1 3,-3-3 0-4,0-1 2 4,0 4-3-6,0 0 0 2,2-3 1 3,4 3 0-2,-3 0 0 1,-1-5 0-1,4 5-7 2,-6 0 0-3,-3 0 3 5,0 0 2-7,1 5-3 5,-3-2 1-3,-1-3 0 2,9 4 2-1,0-4-3 2,-1 0 0-2,-2 0 1 1,0 0 2 1,0 3-3-5,-2-3-2 8,-1 4-1-8,3-1 3 2,0-3 2 3,3 4 2-2,0-1-4 1,2-3-1 0,-5 2 3 0,-2-2 3-2,-1 0-3 4,-2 0-1-5,-3 0-2 3,-3 0 0-1,1 0 4 1,-3 0 3-1,-1 5-4 1,4-5-3 0,-1 0 1-1,3 0 0 2,6 0 1-3,-1 0 0 5,1 2 2-8,-4 3 1 4,1-5-1 2,0 7 1-2,-3-5-4 1,-3-2 0-1,1 5 1 3,-3-3 2-5,2-2-1 5,-2 0-1-4,2 0 1 1,1 0-1 0,5 0 0 1,-1 0 0 0,1-2-3-1,0 2 2 1,0-5 1-1,-1 5 0 2,-2 0 0-3,1 0 0 6,-4 0-3-9,3 0 2 4,-2 0-1 1,-1 0 0-1,3 0 2 2,0 0 0-2,6 0 0 1,-1-2 0-2,-2 2 0 4,0-5 2-4,-1 3-1 5,4 2-1-8,-4-5 1 5,1 5 1 0,3 0-3-1,-1 0-2 1,3 0-3 0,3 0 1 1,2 0 3-3,-2 0 3 3,-3-2-2-4,-3 2 0 2,1 0-1 1,-1-5 0-1,0 5 2 1,1 0 0 1,2 0 0-1,0 0 2-3,5 0-1 5,-2 0-1-5,2-2-2 8,-5 2 1-10,0-3 1 4,-2-1 2 1,-1 4-1-1,1-3 2 1,-1-1-4-1,0 4 0 3,1 0 1-5,4 0 0 5,1-3 4-4,-6-1 2 1,1 4-7 1,-3-3-1-2,-3-2 0 3,3 5 1-3,-3-2 5 3,2 2 2-2,1 2-9 3,3-2-3-5,4 5 9 7,9-2 5-10,-6-3-10 6,-2 0-5 0,-3 0 3-1,-3 0 1 1,1 0 3 0,-4 0 2 0,1 0-3-2,0 0 0 4,2 0 3-4,3 0 1 1,3 0-4 1,2 0 1-2,-2 0 0 3,-3 0 2-1,-2 0 1-1,-1 0 1 0,-2 0-5 1,-1 0 1-2,4 0 2 6,-3 0 1-8,-1 0-1 3,4 0-2 1,4 0-2 0,-2 0-1 0,1 0-1-1,-4 0 0 2,0 0 7-4,1 0 3 6,-1 0-8-6,1 0 0 3,-1 0 0-1,0 0 3-1,1 0 0 3,4 0 2-2,-2 0-4 1,0 0 0-1,-2 0-1 2,-1 0 0-3,3 0 2 5,-5 0 0-6,2 0 0 1,1 0 2 2,2 4-3 0,3-1 0-1,5-3 1 1,0 0 0 1,-3 0 2-3,0-3 1 4,-2-1-6-5,0 4 0 4,2-8 3-3,0 6 4 2,3-3-3-1,6-4-3 1,1 2 1-1,1-7 2 1,-5 4 0 1,0-4-1-4,-1 0 1 6,1 0 1-7,7 0-3 5,6 0 0-3,-5 0 1 1,-3 2 0 1,-3-2-3 0,-2 0 2 0,-3 7 1-1,-3 0 2 3,6 7-1-5,7 0 2 3,-4 0-4-1,-4 7-2-1,-2-5 4 4,-3 5 1-4,-5 0-3 3,-2 0-1-3,-1 0 1 5,-2 0 0-7,-3 0 1 8,0-4 2-9,3 1-3 5,2 4 0 0,-2-6 1-2,-3 3 2 3,-5-3-1-2,0 3 2 1,-3-5-4-1,0 2 0 3,-2-2 1-4,-1 0 0 4,1 5 0-6,-3-5 0 2,-3 2-3 4,0-2 2-3,0 0 1 1,3 0 2-2,0 0-3 4,3 0 0-5,-1 5 3 6,6-3 3-5,5 5-4 1,3-7-3 0,0 2 1 0,-1 3 0 0,1-5-2 2,-3 0 2-1,0 0 3-2,0 0 3 5,1 0-2-7,-1 3-2 8,2 1-3-9,1 3-1 4,8-4 2 2,2 1 0-3,3-1-2 2,-3-3 2-1,1 4 1 2,-6-1 2-2,0 1 1 3,0-1 1-5,0 2-5 7,0 2-1-10,5-5-2 6,3 0 3 0,-2 3 0 0,-1-5 3 0,-2 2-3-1,-3 3 0 1,0-3 3-2,2 5 3 6,-1-2-4-9,-1-2-3 3,5 1 3 3,8-4 1-1,-5 0 0 0,3 0 1-1,-3 0 0 2,0 0 1-3,0 3-2 3,-3-3-2-3,6 4 1 3,2-1 1-3,0 1-1 1,-2-1-1 2,-3-3 1-2,-3 7 1 0,-2-5-3 1,-3-2 0 1,0 5 1-3,3-10 2 5,-1 5-1-7,4-2 2 2,-1 2-2 3,0-5-1-2,1 3-2 1,-6 2 1-1,0-3 1 1,-3 3 2-1,1 0-1 3,-1 3-1-5,0-3-2 7,1 7-1-9,2-7 2 4,0 2 0 1,0-2 3 0,-3 0 3 0,-2-2-4-1,0 2-3 2,0-5 3-4,-3 3 1 6,-3 2-5-7,1 0 0 4,2 0 1 0,0 0 1-1,3 2 1 1,7 3 0-1,1-5 0 2,-3 2 0-3,0 3 0 4,-3-3 0-5,-2 3 2 6,-3-3 1-7,0-2-6 4,0 5 0-1,3-3 3 1,0 3 2 0,5-3-3 0,8 3 1 3,0-3 2-7,5-2 1 2,-2 5-4 3,0-3 1-2,-1 6 2 1,3-6 1-2,6 3-1 3,0 4-2-2,-6-4-2 3,0 2 1-5,-2 0-1 2,-3 0 0 0,0 0 2 2,0 2 0-3,5-2 0 3,8 0 0-1,-2 3 2-2,-6-3 1 4,-2 5-4-4,-3-3-1 0,0-2 1 2,-3 3 0 0,0 1 1-1,3-4 0 2,3 0 2-2,-6-4 3-2,-2 4-7 6,-6-5-3-5,-5 3 0 4,-2 2 3-6,-6 0-6 6,0 0 1-5,-2 0-24 4,-1-5-7-2,-5 6-11 2,-2-1-3-3,-3-5-26 10</inkml:trace>
    </iact:actionData>
  </iact:action>
  <iact:action type="add" startTime="19803">
    <iact:property name="dataType"/>
    <iact:actionData xml:id="d4">
      <inkml:trace xmlns:inkml="http://www.w3.org/2003/InkML" xml:id="stk4" contextRef="#ctx0" brushRef="#br0">2164 5790 132 0,'0'-21'49'1,"0"16"-38"0,3-2-1 3,2 5-1 3,-2-6-8 1,5 4-1 0,0 1 0-1,5-4 0 1,8 0 0-1,-2 5-3-6,7-3 2 5,3 3 3 2,6-3 1-1,-6 5-4 2,5 0 1-3,-5 7-2 2,6-7 0-1,2 7 6 2,8-2 2-3,16-3 0 5,2-2 1-6,3 0 0 2,6-2 1 3,7-3-4-5,3 5-3 4,3-2 0-2,-6-3 1 0,3 3-1 1,6-3-1 1,2 3 1-2,-3-3-1-1,-5 5 4 4,-8 0 2-5,5 0-2 6,3 5-3-7,-2-5 0 9,-11 2-1-10,-1-2 4 4,1 0 5 0,0 0-5 2,8 5 0-1,-11-5 2-2,-3 2 1 4,-2 5-1-5,0 0 1 3,-5-2-9-1,-1 0 0 2,9 2 0-1,-1 0 3-2,11-2 0 2,-5-3-1-2,-5 3-2 4,-1 2 1-5,6-5 1 5,-3 3 0-6,-5-10 0 5,-3 5 2-3,-5 0 1 3,-3 0 1-3,1 0 2 5,-4 0 1-5,9 0-1 0,-6 0-1 5,-5 0-3-6,-5 5 1 6,-6-5-4-7,-5 2 0 4,-2-2 1-1,-6 0 0 2,-3 0-3-3,-2 0 0 4,0 0-5-2,3 0 0-4,-6-2-25 6,5 2-8-6,4 0-39 12</inkml:trace>
    </iact:actionData>
  </iact:action>
  <iact:action type="add" startTime="22656">
    <iact:property name="dataType"/>
    <iact:actionData xml:id="d5">
      <inkml:trace xmlns:inkml="http://www.w3.org/2003/InkML" xml:id="stk5" contextRef="#ctx0" brushRef="#br0">5842 5823 64 0,'8'-3'24'1,"3"6"-18"-1,10 4-2 4,-10-2-2 4,7-3-18 0,6 5-6-1,5-7 0 1,3 0 0 0</inkml:trace>
    </iact:actionData>
  </iact:action>
  <iact:action type="add" startTime="22760">
    <iact:property name="dataType"/>
    <iact:actionData xml:id="d6">
      <inkml:trace xmlns:inkml="http://www.w3.org/2003/InkML" xml:id="stk6" contextRef="#ctx0" brushRef="#br0">6467 5806 84 0,'82'0'33'3,"-53"-4"-26"-2,19 1 7 3,-22 3 1 2,19-7 5 6,13 0 2-9,6 0-5 4,7-2-2 1,14-3-12 3,2 10-3-7,3-3-1 4,-8 5 0-7,11 7 1 7,5-2 0-2,-3-3 0 4,0 5-3-5,11-2 2 4,-3-3 3-3,-2-2 1 1,-3 0 10 8,0-2 6-14,-1-3 1 6,-7 3 0 0,-2-5-4 2,-6 0 0-3,0-5-9 7,2 7-2-7,-2-2-1 2,1 0 0-2,-1 2-2-1,5 3 1 2,3-3-4 1,-6 5 0 1,-1 5 3-2,1-3 1 2,9 5-4-3,-1 0-1 2,-2-2 1-2,0-3 0 1,11-2 3 2,-1 0 1-2,-2 0-1 1,3-2-2-1,7-3-2 2,-2-2 1-3,-3 0 1 4,3 5 2-6,-3 2-3 5,-5 0 0-3,13 2 3 2,-7 5 1-1,-6 0-4 2,-3 3 1-2,-5-3 0 1,-11 0 0 1,-2-7 0-3,-3-7 0 5,8 4 0-7,-3-6 0 2,-2-3 0 3,-3 5 2-2,-2 7-3 1,7-7 0-1,-5 7-1 2,-8-2 0-3,-5 4 4 5,-3-2 3-6,-2-2-4 2,2-3-3-1,6 3 1 2,2-5 0-1,0 2 1 1,0 3 0 1,-2-3 0-2,-1 3 0 2,3 2-3-4,0 0 2 7,-2-3 1-8,-6-1 2 3,-2-4 1 0,-1 1 1 1,6 0-2 0,5 5-2-1,3-3-4 3,0-2 0-5,-6 5 2 7,-2 2 3-9,-3-5 0 6,1 5 2-2,1-2-4-1,-4 0 0 2,0-3 1 0,-3-2 0 0,-3 4 0-1,0-1 0 2,-2 1 0-2,5-1 0 3,2 4 0-5,-5-7 2 0,1 4-3 4,-4-4 0-2,-2 0 1 1,0 5 0-1,0-3 0 2,0 5 0-3,6 0 0 4,1-2 0-5,1-3 0 4,-2 5 0-3,-1-2 0 2,0-3 0-1,0 5 0 1,-2 0 0 0,2 0 0 0,1-2 0 0,-1-3 0-2,-2 5 0 5,-3-2 0-7,-3-3 0 2,0 5 0 3,1 0 2-2,2 5-3 1,5-3-2-1,0-2 2 2,0 0 0-3,-2 0 1 5,-3 0 0-6,-3 0 2 3,1 5 1-2,-1-3-1 2,3-2-2-1,3 5-2 1,-1-3 1 0,-2-2-1-1,-2 5 0 4,-4-5 2-7,1 0 2 7,-6 2-1-6,1-2-1 1,-1 0-2 2,1 5 1-1,2-3 3 1,8-2 1-1,-3 0-4 1,-2 0 1 0,-3 0 2 1,-3 0 1-4,0 0-4 7,-2 0-1-8,0 2-2 3,0 3 3 0,-1-5 0 1,4 3 3-1,5 4-1 1,2-7-1 1,-2 4 1-2,-3-1-1 2,0-3 0-3,-3 4 2 0,-2-1-3 3,0 4-2-3,2-3 2 2,-2-1 0-1,-1 4 1 2,6 0 0-3,3-5 0 5,0 3 0-7,0-3 0 8,-3-2 0-8,-3 0 0 4,-2 5 0-1,-3-3 0 0,0-2 0 1,-3 0-3 0,1 5 2 0,-1-3 1-2,3 3 2 5,3-3-1-7,0-2-1 3,-3 0 1 2,3 8-1-3,-3-8 0 2,0 0 2-1,0 4-3 2,-2-1 0-3,-1-1 1 4,3 3 0-5,0-3-3 7,0 3 2-8,0 4 1 3,3-2 0 0,5 0 0 1,0 0 2-1,-2 0-1 1,-4 0 2 1,-1 0-4-3,-1 1 0 5,-3-6 1-7,1 5 0 5,-1 0-3 0,0-2 0-5,4 2 2 4,-1 0 2 0,0-2 0 0,0 2 2-1,0 0-2 2,8 0-1-3,-5 0 1 4,2-3-1-5,-2-1 0 2,2 4 2 1,-2-2-3-1,0-3 0 1,0 5-1 0,-1-5 0 1,-2 5 4-3,3 0 1 3,0-2-4-3,0-5 1 3,-1 0 0-3,1 0 2 0,-3-5-3 4,0 5 0-5,-2 0 1 4,2 0 0-2,0 0 2 4,0 5 1-7,0-3 1 7,0-2 0-7,3 5-2 3,0-5-2 1,2 0 1-1,1-5-1 1,-4 5 0 0,1-7 2 0,-3 5 1-1,0-5 1 2,-2 7-5-3,-1-5 1 2,-2 3 2-2,3 2 1 1,-4-5-4 2,-1 5 1-2,-1 0 0 1,0 0 0-1,0 0 0 2,0 0 0-4,3 5-3 8,0-5 2-10,-3 0 3 5,-2 0 1 0,-1 0-4-1,-2 0 1 1,-3 0 0-2,0 0 0 3,-2 0 0-2,0 0 2 4,-1-5-3-7,1 3-2 8,-3 2 2-9,0 0 2 4,0-2-2 1,0-3-2-1,2 5 2 2,-2-2 0-2,0 2 1 3,0 0 0-4,0-5 0 3,-3 5 2-4,0 0-1 3,1 0-1-3,-6 0-2 3,5 0 1-1,-5 0 1 1,3 0 0 1,-3 0 0-3,5-3 0 5,0 3 0-6,1 0 0 2,-1-4-3 0,3 4 2 0,0 0 1 2,0 0 0-1,0 0 0 1,2 0 2-4,1 4-1 5,-1-1-1-5,1 2-2 6,2-3 1-8,3-2 1 6,3 5 2-2,4-3-3 0,1-2 0 1,0 0 1 1,0 0 2 3,-3 0-1-4,0 0-1-2,0 0-2-2,1 0 1 4,-1 0 1-2,-3 0 2 1,3 2-1 1,1 3-1-1,-1-3-2 3,3 3 1-5,-1 2 1 7,4-5 2-9,-1 5-3 8,6-2 0-6,0-2-1 4,-3-3 0-2,3 4 2 1,-6-4 2-1,1 0-3 0,-4 0 0 3,1 3 3-5,3-3 1 1,2 0-1 2,0 7-2 0,0-3-2-1,5-1-1 1,6 4 4-1,0-5 1 1,-3 3 0 3,0-3-2-3,0 3 1 0,0-3-1-5,0-2-3 5,3 7 2-1,-1-7 1 1,12 7 0-2,2-7 0 4,-1 0 0-3,-1 0 0-1,-1 5 2 5,3-3-3-7,0 13 0 8,2-8 1-9,4 2 2 4,-1-2-3 2,-3 0 0 0,-4-2 1-3,-1 2 0 0,-2-5 0 4,-1 5 0-5,3-7 0 6,3 3 2-6,0-3-1 7,-2-3-1-8,-4 3 1 3,-2-4-1 0,0 1 0 1,-2 3 0 0,-4 0 2-2,6 0 1 5,0-2-4-6,0-3-1 6,-3-2 1-7,3 5 2 3,3-3-2 1,2-2 0 0,1 5 1-1,4-3 0 0,6 3 6 3,-3-5 4-4,-2 7-3 6,-6-5 1-7,0 5-10 4,-2 5 0-5,0 2 0 5,-1-5 3-3,1 3 0 1,0-5 2 0,2 0-4 1,-5 0 0 2,-3-5-1-6,0 5-2 5,1 0 5-1,-1 5 3 3,0-3-1-5,3-2-2 0,-2 5 0 1,-1-5-1-1,-2 0 0 4,-3 0 0-5,-3 0 0 7,-2 0 0-9,-3 0 0 10,-5 0 2-10,-3 0 1 4,-2 0 1-1,-4 0-5 4,1 0 1-3,-2 0 0-1,-4 2 0 4,1-2-9-5,-1 0-2 4,-4 0-18-3,-6 0-7 2,0 0-36 9,-3 7-45-10,-5-7 33 1</inkml:trace>
    </iact:actionData>
  </iact:action>
  <iact:action type="add" startTime="26709">
    <iact:property name="dataType"/>
    <iact:actionData xml:id="d7">
      <inkml:trace xmlns:inkml="http://www.w3.org/2003/InkML" xml:id="stk7" contextRef="#ctx0" brushRef="#br0">1950 6484 124 0,'0'-5'49'1,"0"10"-38"0,-3-3 1 2,3-2 1 4,0 0-14 2,8 0-3-1,-2 5 2-1,7-3 0 0,-3 3 2 1,1 4 0 0,5-2 0 0,-8 0 0-2,2 0-3 3,1 0 2-3,0 1 3 2,-3-6 1-1,5-2-1 0,-3 0 1 1,1 7-2 1,-3-5-1-2,8 3 1 1,-6-3-4-7,4 3 2 5,-1-3 1 3,0 3 2-3,3-3-1 2,-5-2 2-1,4 0-2 1,4 5 2 0,-3-2 0-1,-3-3 1 0,3 4-2 1,0-1-2 1,5-3 1-3,-3 4-1 4,6-1 0-5,-5 1 2 1,2-1-1 3,3-3 2-2,-6 0 2 1,3 0 2-1,3 0-3 2,-5 0-1-4,-1-3-1 6,1-1-2-6,-1 4 1 4,6 0-1-3,-5 0 0 1,2 0 0 0,3 0 0 2,-3 0 0-1,5 0 0-1,3 0 2 2,6 4-3-3,-3-1 0 5,-3-3 3-7,-3 2 1 3,3 3-6 1,-2-5 0-1,-1 2 1 1,1 3 3-1,-1-5 2 2,1 7 1-3,-1-5-2 4,3-2 1-5,6 5-7 8,-6-3 1-10,0-2 1 3,2 5 3 2,-4-3-2 0,2-2 0-2,-2 5 1 3,-1-5 0 0,-5 0-3-4,3 0 2 6,2 2 3-6,1-2 3 2,-6 5-4 1,6-3-3-2,2-2-2 3,-6 5 3-2,4-3 2 1,-1-2 2-1,1 3-4 3,-3 2 1-5,-1-5 0 7,4 0 2-10,-1 0-1 7,1 0-1-1,-1-5 1-1,3 5 1 0,0 0-3 1,3 0 0 1,5 5 3-3,0-5 1 4,3 2-4-5,0 3-1 1,-3-5 3 3,-6 0 1-2,1 0 0 1,3 0 1-1,-9 0-2 1,11 0 2-1,-5 2 0 3,0-2 1-4,-6 5-5 4,-2-3-1-6,2 3 1 4,6-3 0 0,3-2 3-1,-4 5 3 1,1-5-4 0,-3 0-3-1,0 0 5 0,-2-5 3 3,-1 5-6-4,-2 0 1 0,2 0 1 2,4 0 1-1,-4 5-1 1,6-3 1 0,2-2-2-1,3 5-1 0,0-5 1 3,-2 0-1-4,-1 0 0 5,-5 0 0-7,3 0-3 4,-6 0 2-1,1-5 1 0,-1 5 0 1,3 0 2-1,-2 0 3 2,-1 0-2-2,-2 0-2 2,0 0 2-3,0 0 0 1,-3 0-4 1,-3 0 1-2,1 0 0 2,-3 0 0-1,0-2 0 2,0 2 2-2,-1 0-1 2,1-5 2-3,0 5-4 4,3 0 0-6,-6 0 1 5,3 0 2-2,2 0-3 0,-2 0 0 0,3 0 3 2,-1 0 1-1,1 0-6-2,-1 0 0 5,1 0 3-6,5 5 2 2,2-3 0 1,11-2-2-2,-8 0 1 3,6 0 1-2,-9 0-3 1,6 0-2-1,0 0 4 2,-1 0 1-3,1 0-3 6,0 0-1-10,0 0 3 7,2 5 1-2,6-3-3 0,2-2-1 1,-2 0 3 1,-3 0 1-2,2 0-3 0,-7 0 1 3,3 0 0-5,-1 0 0 5,3 0 0-5,5 5 0 1,-5-3 0 3,8-2 0-2,0 0 0 0,0 0 0 1,-2 0 0 2,-1 0 2-5,0 0-1 5,1 0 2-6,-1 3-4 5,6 1 0-2,2-4 1 0,-2 3 2 1,-6 1-1 0,0-4-1-1,-2 0 1 0,2 0-1 4,-5 3 0-6,0 1 2 6,3-1-1-8,2 4-1 4,6-2 1 1,0-3-1 0,-3 5-3 0,-3-7 0-1,0 5 4 2,-2-1 1-3,-6 1-3 5,3 2 1-7,1-7 0 4,-4 7 2-1,6-4-3 0,-1 4 0 0,1-7 1 2,-6 4 0-2,1-1 0 1,-3-3 0 1,-1 0 0-3,-2 4 2 5,0-4-1-7,-2 3-1 2,-1-3 1 4,1 4-1-4,-3-1-3 2,5-3 2-2,3 4 1 4,-1-4 0-4,1 0 0 4,0-4 2-6,0 4-1 9,-3 0 2-10,0-3-7 4,0 3 1 1,0-4 3 0,3 4 2 0,2 0-3-2,1 0 1 4,7 4 0-4,-5-8 0 5,0 1 0-7,-3 3 0 3,-7 0 0 1,7-4 2-1,1 4-3 1,-4 0-2-1,1 0 2 2,0 0 2-3,0 0 0 4,-1-3 2-5,4-1-4 6,-1 4-2-7,-2-7 6 4,-3 7 3-1,-3-8-3 2,1 6 0-3,-1-5-1 2,-2 2-2 1,0 1 1-2,0-1-1 2,2-2 0-3,-2 7 0-1,0-7 2 3,-3 7 1 0,3-3-4 0,0 3 1-1,-3-4-2 2,5 4 0-4,1 0 2 7,-1 0 2-8,1 0-1 8,-1-3-1-8,-2-1 1 2,0 1 1 2,0 3-3 0,-3 0 0 0,0 0 1-1,0 0 2 3,-2 0-1-5,-1 0 2 6,1 0-4-7,-3 3 0 3,2 1 1 1,-2-1 0 0,2-3 0-1,4 0 0 0,-1 0 0 2,0 0 2-3,0 0-3 4,0 0 0-5,1 0 1 7,-4 0 0-8,3 0-3 2,-5 0 2 2,0 0 3 1,0 0 3-1,0 0-4-2,0 0-3 4,-1 0 1-4,1 0 2 4,-2 0-2-6,1 0 0 3,-1 0 1 1,-1 0 0-1,0 0 2 2,0 0 1-3,1 0-4 3,1 0 1-1,-1 0-2 1,4 4 0-5,3-4 2 8,3 0 0-8,0 0 0 3,0 0 0 1,0 0-3 0,-3 0 2 0,0-4 1-1,0 4 0 2,0 0 0-4,0 0 0 6,1 0 0-7,-1 0 2 4,0 0-1 0,0 0 2-1,3 0-4 1,0 4 0 0,5-1 1-1,3 2 0 0,2-5-3 3,-2 0 2-6,0 0 1 7,-1 2 0-7,1-2 0 4,-3 0 0-1,-2 5 0 2,2-3 0-2,-3 3 0 0,-2-1 0 1,0 1 0-1,2-3 0 3,1 3 0-4,-1-5 0 1,3 2 0 2,-2-2 2-4,-3 0-1 4,-1 0-1-2,-1 0-2 2,-1 0 1-4,0 0 1 6,-3 0 0-6,1-2 0 6,-3 2 0-7,0 0 0 3,0 0 0 1,-1 0-3-1,1 0 2 0,0 0 1 2,5 0 2 0,1 0-1-3,-1 0 2 5,0 0-4-7,5 0-2 4,3 0 2-1,-2 0 2 0,-1 0 0 1,1 0 2-1,-1 0-4 1,1 0 0-1,-1 0 1 3,-2 0 0-6,0 0 0 8,2 0 0-9,1 0 0 6,2 0 0-2,0 0 0 0,5 0 0 1,6 0-3 0,-6 0 2 0,1 0 1-1,-1 0 2 3,-2 0-1-5,0 0-1 3,-1-5 1-2,-1 5 1 2,-4 0-3-1,0-2 0 1,4 2 1 0,-4 0 0 0,6-5 0 1,0 3 0-4,2 0 0 5,-2-3 2-5,-1-2-3 3,1 5 0-1,-3-3 1 1,0 2 2-1,1-1-1 1,-1 4-1 1,0-3-2-2,0 3 1 2,0 0 1-5,3 0 2 4,2-4-1 0,1 1-1-2,-1 3 1 3,0-4-1-2,-5 1 0 2,1-4 0-3,-1 5 2 3,-3-3 3-3,1 5 0 6,-1-2 0-9,0 2-3 5,4 0 1-1,-1-5-2 1,0 5 2 0,0-2-4-1,0-3-2 2,-3 5 2-3,-2-7 0 4,0 7 1-4,0-7 2 4,0 5-1-5,0-5 2 1,-1 7-4 2,1-5 0-1,0 2 1 1,0 3 0-1,0-2 0 2,-1 2 0-3,1-5 0 5,8 5 0-6,-3 0 0 3,3-2 0-2,0-3 0 2,-1 3 0-1,1-3 0 1,-3 5 2 1,3-2-1-3,-3-3 2 3,3 5-4-2,-3 0-2 3,3 0 2-5,-3 0 2 1,5 0-2 3,1 0 0-2,-1 0 1 1,0-2 0-1,-2 2 0 2,0 0 0-3,-3-5 0 4,0 5 0-5,0 0 0 3,0 0 2-2,3 5-3 2,-3-5 0 0,3 2 1-1,0-2 2 1,2 0-3 0,-2 0 0 2,0 0 1-6,-3-2 0 7,-3 2 0-7,-2-5 0 3,0 5 0 2,0 0 2-3,-1 0-1 2,1 0-1 0,0 0-2 0,0 0 1-2,0 0 1 4,-1 0 0-4,4 0 0 6,5 0 2-9,-1 0-3 4,1 0 0 0,0 0 1 2,0 5 0-2,-1-3 0 1,4-2 0 0,-3 7 0-2,-1-2 0 2,1-3 0-1,2 5 0 1,4-2 0 0,1-3 0-2,1-2 0 4,0 0 0-4,-1 3-3 4,-2-3 2-5,-2 5 1 3,-1-5 2 0,-2 2-1-1,0 3 2 0,2-3-4 2,0-2 0-2,6 5 1 0,-3-5 0 3,3 0 0-6,-3 0 0 7,0 0 0-7,-3 0 2 5,1 0-1-1,-1 2-1-1,-2 3 1 0,2-3-1-1,1 3 0 4,4-3 0-5,1-2-3 7,-3 5 2-9,0-5 1 6,-2 0 2-2,-4 0-1 2,1 0-1-3,-3 0-2 3,0 2-1-1,-2-2 6-2,2 0 3 4,0 5-1-5,3-5 0 6,-1 0-3-7,1 0-2 2,0-5 1 3,-3 5-1-1,0 0 0-1,0 0 0 0,0 0 0 1,0 0 0-1,1 0 0 4,-1 0 0-7,0 5 0 8,0-3 0-8,3-2 0 4,5 0 0-3,2 0 0 5,1 0 2-4,0 0-3 2,2 0 0 1,-2 0 1-4,-1 3 2 7,4 1-3-6,-4-4 0 0,4 3 1 1,-1-3 2 2,0 0-3-3,1-3 0 1,-3 3-1 3,-1 0 0-5,1 0 2 6,0 0 2-6,-1 0 1 6,-2 0 3-7,3 3-8 4,2-3 0-2,1 0 0 3,-4-3 1-3,-4 3 1 2,2-4 2 0,-5 1 3-1,-1 3 4 4,-2 0-11-6,1 0-5 2,-1 0 7 0,2 0 4 0,-2 0-1 2,6 0-2-3,-1 0-5 4,1 0 0-4,-4-2 2 4,1-3 1-6,0 5 3 8,-3-2 3-8,0-3-7 3,-2 5-3 1,-1 0 5 1,-2 0 1-4,0 0-2 3,0 0-1 0,-1 0 1-1,1-2 0 4,0-3 3-7,5 5 1 4,-5-2-1-1,2-3-2 1,-4 5-2-1,-1 0 1 1,0-2-1 1,0-3 0-4,0 5 2 5,-2-2 0-5,2 2 0 7,0 0 2-9,0 2-3 6,3-2-2-3,0 5 2 5,0-3 2-6,2-2 0 1,3 5-1 4,3-3 1-5,-3-2-1 7,0 0 0-8,0 0 0 4,-5 0-3-1,0 5 2 1,-3-5 1 0,0 0 0-1,-2 2 0 1,-3-2 2-2,0 0-3 4,-3 0 0-6,0 0 1 9,0 0 2-10,0 0-1 6,-2 0 2-3,2 0-4 3,-2 0 0-2,-1 0 1 0,1 0 2 2,0 0-1-3,2 0-1 4,0 0 3-5,0 0 2 4,6 0-2-3,2 0 0 3,3-2-8-1,0 2-4-1,-1-5 5-1,4 5 3 1,-1 0 2 1,3 0-1-1,1 0 3 3,1 0 2-3,1 5-4 4,0-3-3-7,7 3-2 2,4-3 3 2,2-2 0 0,-3 0 1 0,-2 0 0-2,0 0 2 3,-3 0-1-3,0 5-1 4,-3-3 1-4,0-2-1 1,1 0-3 1,-1 0 2-2,3 0 1 2,0-2 0 0,-2-3 0 0,-4 5 0-1,1-7 0 1,-3 7 2-2,0-7 1 6,1 7 3-7,-1-2-10 2,-3-3-4 0,3 5 6 0,6-2 5 1,7-3-3 0,0 3 0-1,1-5 0 1,4 2 2 1,-4 2 1-4,2 3 1 8,0 0-7-10,2 0-2 4,9 0 2 2,-3-2 3-3,0-3 1 2,-3 5-1-1,0 0 1 2,0 0-1-3,1 5-3 5,-1-5 2-7,3 2 1 5,5-4 2-3,-8-3-1 2,1 5-1-1,-4 0 1 1,-2 0-1 0,0 0 0-1,3 0 2 2,5 0-3-4,0 0 0 7,-3-2 1-7,-2-3 0 1,-1 5-3 2,-2 0 2-1,-3 0 1 0,1 5 2 2,2-5-3 0,5 0 0-4,0 0 1 5,-2-5 2-4,0 5-1 4,-3-2-1-5,-3 2 1 1,3 0 1 2,0 0-1 0,5 0 2 0,0 0 0-1,1-5 1 3,-1 5-9-5,-2 0-2 6,2 0 4-7,-5 5 1 3,0-3 2 0,2 5 0 1,6-7 0 0,0 5 0 0,-2-5 0 0,-4 0 2-1,-2 0-3 2,-2 2 0-4,-1-2 1 8,0 3 0-10,1-3 0 4,2 0 2 0,0 0-3 1,2 0 0 0,-5 0-1-1,-2 0 0 2,-3 5 2-3,0-3 2 5,0 5-1-7,0-2-1 3,-5-3 1 1,5 5-1-1,0-2 0 1,-2-3 0 0,-6 5-7 0,-5-2 0-1,-3-3-8 3,-5 5-1-5,-6-4-15 6,-5 4-6-8,-7 0-48 13</inkml:trace>
    </iact:actionData>
  </iact:action>
  <iact:action type="add" startTime="32879">
    <iact:property name="dataType"/>
    <iact:actionData xml:id="d8">
      <inkml:trace xmlns:inkml="http://www.w3.org/2003/InkML" xml:id="stk8" contextRef="#ctx0" brushRef="#br0">2074 7267 152 0,'-18'-14'57'0,"13"12"-44"1,-6-10 10 4,8 12 0 2,3-3-13 1,-5 3-3 0,2-4-10 0,3 4 0-2,0-3 1 4,3 3-8-9,5-4-1 4,8 4 6 2,0 0 4 1,5 0 2-1,3 0 2 0,5-3 0 2,5 3 1-2,11 3-2 0,6-3 1 0,7 7 0 2,-3-7 3-1,9 0 6-1,2 4 2 0,13-4-3 1,1 0-1-1,-1 0-2 2,3 3 2-4,0-3-7 5,-2 4-2-4,-9-1-1 5,3-3 2-8,-10 0-1 5,-1 0-1 0,-2 0 1-1,2 0-1 0,1 0 0 1,-11 0 0 0,-8 0 0 0,0 0 2 2,-8-3-3-5,-3-1 0 6,-5 4-10-8,-2 0-3 5,-1 0-24 0,-5 4-8-1,3 4-31 8</inkml:trace>
    </iact:actionData>
  </iact:action>
  <iact:action type="add" startTime="89313">
    <iact:property name="dataType"/>
    <iact:actionData xml:id="d9">
      <inkml:trace xmlns:inkml="http://www.w3.org/2003/InkML" xml:id="stk9" contextRef="#ctx0" brushRef="#br0">15424 10932 252 0,'5'-7'96'1,"0"0"-75"0,3-12 3 3,-3 14-2 4,3-7-16 0,0-2-4-1,5-7-6 1,1 2 0-2,4-2 2 2,3 0-4-7,3 0 2 4,3-3 0 5,4 8-1-3,6-3-3 2,0 10-2-3,0-3 2 1,-2 9 5 0,-3 11 0 1,-1 6 1 0,-1 2 2 0,-4 8 0-1,0 1 8 0,1-1 5 1,-1 0 2-1,1-6 4 1,5-1-7 0,7-3 1 0,1-7-6-1,-3-7-2 3,-3-5-2-6,-5-2-3 4,-2-2 3-1,-6-5 0 0,-5 4-4 1,-3-1-1 0,-2 3 1-1,-3 6 2 0,-3-3-7 4,-5 3-1-7,-3 4 4 8,-5 5 1-9,-5 5-1 5,-3 5 0 0,-5 6 2-1,-11 3 2 1,-2 0 0 0,0 2-1 0,-3 0 1-2,0 3-1 5,-3 0 0-6,0 4 0 2,-5-5 2 0,-8-1 3 1,-5 6 0 0,0-2 0-1,-3 2-6 1,0 3-1-1,-10-3 1 2,-6-7 2-3,0-4 0 5,3-3-1-7,0-2 5 3,0 0 4 1,-3-5-1 0,6-5 1-1,2-6-8 1,5 1 0 0,4-1-1-1,1-3 2 3,6-3-3-5,8-4 0 2,8 5 5 0,6-12 13 9,10 0 5-9,10-5-9 1,8-5-3-1,6-6-4 3,5-1 1-5,5 1-6 6,8-3-3-6,3 2 1 2,3 0 0 0,4 10-4 0,6 0-1 2,8 5-2-2,0 2 2 1,0 4 4-2,-2 3 1 5,-4 7 1-6,-2 7 0 2,-2 10-3 1,-6 6 0-2,-5 3 4 3,-11 7 1-2,-10 2 11 1,-11 3 3-1,-11-8-3 2,-7-1-3-2,-14-6-3 3,-5-4-2-5,0-10-6 1,3 1 1 3,2-6 0-3,3-4 0 2,3 0 0 0,2-7 2 0,5 0 8-1,3 0 3 3,6-7-6-5,2-2-2 3,3-5-12-1,2-8-5 0,3 3-14 1,-2-9-6 0,7 5 1-1,6-6 2 1,7-6-9 0,6-5 0-1</inkml:trace>
    </iact:actionData>
  </iact:action>
  <iact:action type="add" startTime="90292">
    <iact:property name="dataType"/>
    <iact:actionData xml:id="d10">
      <inkml:trace xmlns:inkml="http://www.w3.org/2003/InkML" xml:id="stk10" contextRef="#ctx0" brushRef="#br0">14987 10381 332 0,'0'7'126'1,"0"-7"-98"0,0 7 1-1,0 5-7 7,0 21-4 1,0 5 3-1,0 7-9 3,0 11-4-5,3 3-5 7,-1 2-14-11,1-5-2 2,-1-11-29 6,4-10-13-3,-1-11-84 11</inkml:trace>
    </iact:actionData>
  </iact:action>
  <iact:action type="add" startTime="90514">
    <iact:property name="dataType"/>
    <iact:actionData xml:id="d11">
      <inkml:trace xmlns:inkml="http://www.w3.org/2003/InkML" xml:id="stk11" contextRef="#ctx0" brushRef="#br0">15736 10109 432 0,'5'28'162'1,"0"-26"-126"0,-7 5-8 2,-1-7-11 5,0 7-36 0,1-2-10 1,-6 2-53-3,-3 2-25 5,-2-2-41-7,-6 0-18 3</inkml:trace>
    </iact:actionData>
  </iact:action>
  <iact:action type="add" startTime="90919">
    <iact:property name="dataType"/>
    <iact:actionData xml:id="d12">
      <inkml:trace xmlns:inkml="http://www.w3.org/2003/InkML" xml:id="stk12" contextRef="#ctx0" brushRef="#br0">14331 11080 276 0,'-6'9'104'1,"-4"-2"-81"0,-11 10-6 2,13-5-7 5,-6-3-9 4,-1 5 2-9,-7-2-4 6,-7-3-2-2,-2-2 2 2,-4-4 2-8,1-6 2 4,-1-11 5 2,6 0 5 2,5-9 24-4,3-6 13 6,8-8 7-5,2-8 5 1,6-4-25 0,3-3-12 4,2 5-24-7,2-2-11 3,6 4-42 2,3 7-16-2,2 3-113 7</inkml:trace>
    </iact:actionData>
  </iact:action>
  <iact:action type="add" startTime="91249">
    <iact:property name="dataType"/>
    <iact:actionData xml:id="d13">
      <inkml:trace xmlns:inkml="http://www.w3.org/2003/InkML" xml:id="stk13" contextRef="#ctx0" brushRef="#br0">14135 11708 384 0,'-42'9'143'1,"7"-11"-112"0,-20 2-14 5,33-7-17 0,-12-7-55 3,-11-7-19-3,-8-5-68 2,0-7-29 1</inkml:trace>
    </iact:actionData>
  </iact:action>
  <iact:action type="add" startTime="91474">
    <iact:property name="dataType"/>
    <iact:actionData xml:id="d14">
      <inkml:trace xmlns:inkml="http://www.w3.org/2003/InkML" xml:id="stk14" contextRef="#ctx0" brushRef="#br0">13569 10661 364 0,'2'5'134'1,"-2"4"-104"0,0 8-8 3,0-3-12 4,0 7-6 0,-2 0 2-1,-1 3-11 0,0-1-4 2,-2 3 4-2,0-7-2-6,-3 7 2 5,-3-10 3 4,-5 1 3-4,-2-3 0 4,-6 0-1-5,-8-2 3 2,-7-3 2 1,-4-2-2-1,4 3-2 0,4 4-3 1,6 0 1 2,8 2 1-3,2 13 0 2,9-1-3-4,2 2 2 5,-3 6 1-5,1 1 0 3,-6 1 2-1,-8-3 1 2,-5 3-4-2,-5-7 1-1,-11-8 2 4,-3-2 1-4,-2-7 14 5,5-7 8-7,2-2 14 5,6-10 6-3,6-9-7 2,1-16 0-1,7-8-18 0,4-14-4 2,8-4-12-3,11-5-3 5,11-5-14-6,21-7-7 4,26 0-47-3,19 7-18 1,15 14-107 7</inkml:trace>
    </iact:actionData>
  </iact:action>
  <iact:action type="add" startTime="91955">
    <iact:property name="dataType"/>
    <iact:actionData xml:id="d15">
      <inkml:trace xmlns:inkml="http://www.w3.org/2003/InkML" xml:id="stk15" contextRef="#ctx0" brushRef="#br0">13058 11894 472 0,'3'14'178'1,"-3"-14"-138"0,-3 0-29 2,3 0-24 4,0-2-59 1,3-3-21-1,2-2-75 2,6-7-32-3</inkml:trace>
    </iact:actionData>
  </iact:action>
  <iact:action type="add" startTime="92240">
    <iact:property name="dataType"/>
    <iact:actionData xml:id="d16">
      <inkml:trace xmlns:inkml="http://www.w3.org/2003/InkML" xml:id="stk16" contextRef="#ctx0" brushRef="#br0">12037 11308 316 0,'-69'0'118'1,"37"3"-92"0,-13-11 0 2,24 6-8 5,-21-3-13 1,-11-2-3-3,-8 0 3 2,-3 0 1-1,-4-2-2 2,-15-1 4-7,1-1 2 2,3 1-3 9,8-2 1-9,4 3-7 4,9 0-3-2,0-3 1 2,10 5 0-2,9-3-8 3,4 1-4-1,6-3-26-1,13 3-10 3,11-5-26-5,13-5-8 6,8 2-17 0</inkml:trace>
    </iact:actionData>
  </iact:action>
  <iact:action type="add" startTime="92473">
    <iact:property name="dataType"/>
    <iact:actionData xml:id="d17">
      <inkml:trace xmlns:inkml="http://www.w3.org/2003/InkML" xml:id="stk17" contextRef="#ctx0" brushRef="#br0">11322 10932 280 0,'16'0'104'1,"-19"2"-81"0,-7 5-2 0,-6 0-4 1,-10 7-4 6,-14 3 2 0,-10 11-4-1,-14 3-1 1,-7 4-6-1,-1 3-1-6,6-1 3 8,10-2 14-4,11-4 7 8,11 0-9-10,10-3-5 3,11-5-6 3,16-1 0-3,15 1-9 3,22 3-3-2,2-10-17 2,3 1-6-3,-2 2-41 5,-4-3-18-7</inkml:trace>
    </iact:actionData>
  </iact:action>
  <iact:action type="add" startTime="93186">
    <iact:property name="dataType"/>
    <iact:actionData xml:id="d18">
      <inkml:trace xmlns:inkml="http://www.w3.org/2003/InkML" xml:id="stk18" contextRef="#ctx0" brushRef="#br0">4713 10012 204 0,'0'57'77'1,"0"4"-60"0,7 19 6 2,-4-50 1 5,0 38-4 0,-3 10 3-1,-3 0 4 1,0 6 4 0,-2 6-17 1,3-10 16-8,-4-12 7 4,4-2 0 2,-1-12 1 1,3-12-13-1,0-11-2 2,0-10-3-2,3-12 2 3,5-11-10-5,-6-29-4 1,-2-25-8 3,-2-19-2-3,-6-19-6 2,-3-5-2-1,-2 5-2 2,7 14 2-3,-1 19 1 4,7 9 3-4,2 17-9 4,9 18-6-6,13 17 7 4,13 21 3 0,5 26 11 0,3 5 5 0,-5 0 6-2,-6-14 4 3,0-3-8-2,-2-14-2 3,8-7-10-5,0-19-2 3,2-9-3-2,-2-16-1 1,-3-15 3 1,-6 0 5 0,-2-6 2 0,-5 8 1-1,-5 10-3 2,-3 5 2-3,-3 12-4 5,5 18-6 2,1 21 4-7,5 27 12 2,-6 9 9-1,1 9 8 1,-1 9 7 0,-2 8-3-1,-3-5-1 3,1-7-11-5,-4-7-6 3,-2-12-14-1,-3-12-4 0,1-11-30 1,-4-8-14-1,12-8-34 1,4-15-12-2,17-7-40 9</inkml:trace>
    </iact:actionData>
  </iact:action>
  <iact:action type="add" startTime="93734">
    <iact:property name="dataType"/>
    <iact:actionData xml:id="d19">
      <inkml:trace xmlns:inkml="http://www.w3.org/2003/InkML" xml:id="stk19" contextRef="#ctx0" brushRef="#br0">5991 10600 252 0,'37'-45'93'1,"-35"24"-72"0,4-9 9 0,-14 18 2 5,-3-2-18-3,-8 4-5 10,-7 3-5-9,0 7-4 2,-9 17 1 2,6 4-1-7,5 3 0 5,6 8 0 2,7-1 0-1,8 0 0 2,9 6 2-3,10-6 8 4,7 4 5-5,7-4-3 4,-4 4 1-2,-5-12-6 0,-21 20-2 9,-10-8-2-8,-12-2 0-2,-7-2 0 4,-2 2-6-5,-14-10-2 6,-8-2-3-7,0-7 2 4,5-11-12 0,3-3-3-1,8-10-60 1,8-11-26-2,5-7 2 10</inkml:trace>
    </iact:actionData>
  </iact:action>
  <iact:action type="add" startTime="94101">
    <iact:property name="dataType"/>
    <iact:actionData xml:id="d20">
      <inkml:trace xmlns:inkml="http://www.w3.org/2003/InkML" xml:id="stk20" contextRef="#ctx0" brushRef="#br0">6480 10181 276 0,'-16'5'104'0,"-8"7"-81"1,-26 21 1 7,24-10-7-3,-9 29-10 5,-2 23 1-4,5 12-3 5,1 17 0-8,17-3-3 6,7-9 7-9,7-5 6 7,7-14 6 3,-1-19 4-3,7-9-11 0,3-17-3 2,5-19-9-3,3-11-4 4,5-12-6-5,0-22-2 3,0-8 2-1,-5-1 3 0,-3 5 3 1,0 5 1-1,0 11-8 1,3 10-2-1,3 14 4 3,2 10 1-5,3 8 17 6,-3 6 7-7,0-3 3 4,-8-7 2 0,3-4-9-1,-3-17-1 7,5-8-5-4,1-6-3-5,-1-5 2 6,-26 26 9 15,37-49-15-18,-2 14-7-1,-6 2-6 2,-3 5-1-3,-2 4-13 4,3 3-3-5,-6 0 15 7,0-1-48-11,0 1-17 1,0 10-50 13</inkml:trace>
    </iact:actionData>
  </iact:action>
  <iact:action type="add" startTime="94537">
    <iact:property name="dataType"/>
    <iact:actionData xml:id="d21">
      <inkml:trace xmlns:inkml="http://www.w3.org/2003/InkML" xml:id="stk21" contextRef="#ctx0" brushRef="#br0">7321 10706 236 0,'3'21'88'0,"0"-14"-69"0,-9 0 15 6,6 0 3 0,0-4-4 4,0-3 1-3,0 0-6 3,0-3 0-5,0-4-16 6,0-7 0-10,3 0-1 1,0-7 0 6,2 2 1 0,3 0-2 0,3-2-1-1,-1 9-8 1,3 1 0 0,6 11-14-1,2 14-5 3,3 16 8-5,-3 13 2 2,-8 11 3 1,-7-3 1-2,-9 6 7 3,-8-12 3-2,-2-3-8 0,-5-9 0 1,-1-12 6 2,1-5 5-5,-1-4 7 7,1-12 2-9,4-12-12 5,1-13-5-1,8-20-28 0,7-7-10 0,12-4-41 1,12 6-17 0,11 13-34 11</inkml:trace>
    </iact:actionData>
  </iact:action>
  <iact:action type="add" startTime="94876">
    <iact:property name="dataType"/>
    <iact:actionData xml:id="d22">
      <inkml:trace xmlns:inkml="http://www.w3.org/2003/InkML" xml:id="stk22" contextRef="#ctx0" brushRef="#br0">7853 10751 244 0,'32'63'90'0,"-21"-18"-70"1,-1 2 41 0,-4-26 13 1,-4 0-27 10,1 3-11-8,-3-5-20 3,-3-3-8 1,-2-7-5-1,0 3-9-6,-1-9-1 6,1-3 7 1,0-7 5 0,-1-3 2-1,1-4 1 3,2-10 9-6,1-4 4 4,2-2 0 0,5-6 2-1,6-1-11 1,7-1-4 1,6 0-21-1,18 1-6-2,6-5-33 3,8-10-14-3,12-7-104 9</inkml:trace>
    </iact:actionData>
  </iact:action>
  <iact:action type="add" startTime="95139">
    <iact:property name="dataType"/>
    <iact:actionData xml:id="d23">
      <inkml:trace xmlns:inkml="http://www.w3.org/2003/InkML" xml:id="stk23" contextRef="#ctx0" brushRef="#br0">8936 10181 340 0,'-8'24'129'0,"-3"11"-100"1,-8 26 11 1,12-14 0 5,-1 15-11 2,5 13 0-2,0 12-7 3,9 2-2-3,-1-9-11 3,0-12 3-9,0-9 2 2,-2-14-7 5,0-12-4-2,-3-10-11 2,-24-20-20 8,-10-17-3-8,-6-12-5-1,-2-9 1 2,-1 6 12-3,4-1 8 2,1 9 14-1,1 4 6 0,3 17 2 1,5 9 3-1,10 20 1 0,11 8 1 1,11 1 13 1,8 7 9-3,7 4-3 5,6-4 2-7,2-8-8 4,4-6-3 0,1-10-23-1,4-7-11 0,-1-14-24 1,6-7-10 1,-6-9-52-3,1-12-25 3,-6-3-32 9</inkml:trace>
    </iact:actionData>
  </iact:action>
  <iact:action type="add" startTime="95602">
    <iact:property name="dataType"/>
    <iact:actionData xml:id="d24">
      <inkml:trace xmlns:inkml="http://www.w3.org/2003/InkML" xml:id="stk24" contextRef="#ctx0" brushRef="#br0">8954 11819 304 0,'3'0'115'0,"-6"-3"-89"1,-8-1-10 4,1 4-9 3,-19-8-5 0,-14-6 1-1,-4-9-8 3,-11-5-2-5,-22-5 4 8,-12-3 3-12,-9-6 3 0,-26 4 7 8,-13 1 6-1,-22-6 7 0,-12 6 6 0,-33-1-3 1,-10 8 2 0,-7-8-10-4,-25 3 0 6,-5 6-5-10,0 6 0 6,-11 9 4 2,19 7 3-2,-5 7-6 1,5 0-1-1,18 0-9 2,11 4-3-3,16-1-8 5,29 4-3-5,26 0-1 5,14 0 1-8,26 0-7 4,24-5-2 2,19 5-21-2,15-7-7 1</inkml:trace>
    </iact:actionData>
  </iact:action>
  <iact:action type="add" startTime="99776">
    <iact:property name="dataType"/>
    <iact:actionData xml:id="d25">
      <inkml:trace xmlns:inkml="http://www.w3.org/2003/InkML" xml:id="stk25" contextRef="#ctx0" brushRef="#br0">5223 11906 252 0,'-32'-29'93'0,"9"15"-72"1,-9-7-6 6,19 14-6-1,-9-2-13 2,-7 2 1-1,-13 7-8 1,-21 2-1-1,-12 12 7 1,-4 7-4-7,-3 10 1 7,-8 25 2-2,8-2 3 1,5 5 11 2,11 12 4-2,11-3 12 3,4 14 7-5,12-11-5 7,12-10-3-9,9-2-11 5,4-7-3-1,17-8-3 1,16-6-1-1,12-3-1 1,20-4 0 2,7-12-2-5,5-8-2 5,14-4-8-5,8-2-3 2,-3-10-1 1,-6-2 2-2,-4-2-1 2,-9 0 0-1,-10-3 3 2,-8 2 5-3,-16-4 8 5,-7-2 5-7,-14-10-8 8,-14-5 0-9,-10-4-15 6,-15 4-7-3,-14-4 6 2,-6 9 5 0,-2 0 6 0,1 10 2 1,7 2 12-3,8 0 5 4,2 4 0-5,14 3 3 3,0 5-8-1,8-3-4 0,7 3-9 0,12 2-1 0,9 2-1 2,15-2 2-2,15 0-15 3,2 0-3-5,9 0-63 10,7-2-63-6,3-5 41-3</inkml:trace>
    </iact:actionData>
  </iact:action>
  <iact:action type="add" startTime="100346">
    <iact:property name="dataType"/>
    <iact:actionData xml:id="d26">
      <inkml:trace xmlns:inkml="http://www.w3.org/2003/InkML" xml:id="stk26" contextRef="#ctx0" brushRef="#br0">5361 12498 288 0,'-11'-9'107'0,"3"2"-83"1,0-7-9 4,8 7-9 2,-2 0-15 2,2-7-2-2,0-3 1 1,5-4 4 0,3 0 3-1,2 4 2-6,4 1 3 8,4 2-1-4,1 2-1 7,-1 12 1-9,9 7-1 4,-6 12 8 1,3 4 5-1,-11 15-2 1,-5-3 1-1,-3-4-5 4,-10 6 1-5,-3-8-3 5,-5-6 2-5,-3-6-4 3,-3 2-2-3,-2-10-14 3,0-4-6-4,0-10-39 2,2-2-17 2,9-3-32 6</inkml:trace>
    </iact:actionData>
  </iact:action>
  <iact:action type="add" startTime="100676">
    <iact:property name="dataType"/>
    <iact:actionData xml:id="d27">
      <inkml:trace xmlns:inkml="http://www.w3.org/2003/InkML" xml:id="stk27" contextRef="#ctx0" brushRef="#br0">5602 12451 260 0,'-6'3'99'1,"9"1"-77"0,0-8-7 3,-1 4-5 5,-2-3-16-3,0-8-1 4,3 1 2-5,2-4 2 6,-2-2 2-7,5-3 1-3,0 2 2 5,0 3 1 2,2 0 3-1,6 7-1 1,5 0 0-1,3 14-8 2,3 5 0-3,2 4 7 5,-8 5 7-7,3 3-3 10,-11 4-2-12,0-4-1 6,-8 4 1-1,-2-7-5 1,-6-4-1 0,-2 4-2-1,-3-7-2 3,-2-5 0-5,-4 3 3 6,1-7-2-7,-8-5 1 3,2-3 2 1,-2-11 2-1,-3-14-19 1,3-10-8 0,11 1-42 0,2-1-18-2,16 3-1 9</inkml:trace>
    </iact:actionData>
  </iact:action>
  <iact:action type="add" startTime="101157">
    <iact:property name="dataType"/>
    <iact:actionData xml:id="d28">
      <inkml:trace xmlns:inkml="http://www.w3.org/2003/InkML" xml:id="stk28" contextRef="#ctx0" brushRef="#br0">6178 12357 184 0,'-2'0'68'1,"4"0"-52"0,-2 0 10 3,0 0 4 6,0-2-7-5,0-3-1 3,0-2-12 0,0 5-4-1,0-3-4 1,0-2-2-7,0 5 1 4,3-5-4 3,-3 7 0-1,0-5-1 3,-3 3 3-4,-5-5-2 5,-5 4-1-7,-5-2 0 3,-9 10 3 1,-5 5 0 0,3 6 1 0,6 10 0 0,4 7 2 0,8-3 14-1,11 6 9 3,11-8-1-6,8-5 0 6,7-8-11-4,3-1-5 1,3-12-10 1,2-4-1-1,-5-15 1 2,1-9 1-3,-4-4 3 4,0-6 3-5,-4 6-4 7,-7-1-1-9,-1 10 0 6,-1 5 2-2,-5 2-1 1,0 7-1-2,2 9 1 3,4 17-1-1,-1 18 8-2,0 13 5 4,-2 4 0-5,2 19 2 4,-8 7-6-3,0 4-1 2,1-4-6-1,-1 7-2 0,0-2-2 2,-2 2 0-3,-3-14 2 4,-11-7 2-4,1-14 1 4,-9-8 1-6,-2-6 0 5,-3-15 0-1,-2-4-5-1,-1-9 1-1,1-10-7 1,-6-10-3 2,0-18-21-2,-5-14-10 3,-2-10-33-6,-1-7-14 4,6-16-19 6</inkml:trace>
    </iact:actionData>
  </iact:action>
  <iact:action type="add" startTime="101790">
    <iact:property name="dataType"/>
    <iact:actionData xml:id="d29">
      <inkml:trace xmlns:inkml="http://www.w3.org/2003/InkML" xml:id="stk29" contextRef="#ctx0" brushRef="#br0">6716 11722 344 0,'5'-14'129'1,"-8"21"-100"0,3-7-9 8,-2 17-15-1,-4 15-9-1,1 20 4 1,2 24 4 0,3 6-1 2,3 5 0-9,0 9 3 2,2-13-1 10,0-10 2-9,0-15-4 3,3-13-2-1,3-10-3 2,8-11 1-1,10-8 1 2,5-16 0 0,3-21-7-2,-3-2-3 1,1-10-1-1,-3-3-1 3,-9 1-15-6,-4 0-8 3,-3 4 1 2,-8 10 0-3,-3 5 24 2,-5 9 10-1,-5 4 4 2,-6 10 1-3,1 10 5 5,-1 6 6-6,3 6 3 2,3 8 3 0,5 5 3 1,8-4 4-1,5 0-6 1,8-1-2 0,6-1-8 0,7-1 0 1,8-9-8-4,1 0-1 6,-1-10-4-6,-2-6-3 1,-1-3-16 3,-2-10-7-3,0-4-25 2,0-7-7-1,-2 0-41 8,-1-10-49-4,1-11 46-6</inkml:trace>
    </iact:actionData>
  </iact:action>
  <iact:action type="add" startTime="102283">
    <iact:property name="dataType"/>
    <iact:actionData xml:id="d30">
      <inkml:trace xmlns:inkml="http://www.w3.org/2003/InkML" xml:id="stk30" contextRef="#ctx0" brushRef="#br0">7568 12468 240 0,'0'14'90'0,"-3"-14"-70"1,6 0-1 6,-1 2-6 1,3 5-7 0,9 0 1-2,10 0-6 5,13 5-1-8,5-2 0 5,8-3 2-7,16 9 1 5,16-4 1 2,3-3 2 0,2 1 3 0,6 4 5 2,-6-7 1-5,-7-2 3 5,-9-3-10-5,-10-2-2 1,-11 0-4 4,-7 0-2-5,-6 0 3 3,-8-7 0 0,-5 5-15 1,-6-10-6-4,-7-5-38 5,-9-4-16-4,-7-9-37 9</inkml:trace>
    </iact:actionData>
  </iact:action>
  <iact:action type="add" startTime="102556">
    <iact:property name="dataType"/>
    <iact:actionData xml:id="d31">
      <inkml:trace xmlns:inkml="http://www.w3.org/2003/InkML" xml:id="stk31" contextRef="#ctx0" brushRef="#br0">8427 12291 204 0,'-7'0'77'0,"12"0"-60"1,-3 0 10 0,4 5 4 0,4 2-8 1,6 5 1 3,5 9-4 5,3 3-1-3,0 4-10 2,2 7-5-8,4-4-1 4,9 6-128 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53:50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56">
    <iact:property name="dataType"/>
    <iact:actionData xml:id="d0">
      <inkml:trace xmlns:inkml="http://www.w3.org/2003/InkML" xml:id="stk0" contextRef="#ctx0" brushRef="#br0">8594 5489 100 0,'-13'-12'38'2,"10"10"-29"-1,-2-12 10 2,5 14 5 4,0-8 4 2,0 8 6-3,3-2-13 2,2 2-4-1,6 7-10 1,7 5 4-7,9 14 4 5,7 4 2 3,11 22 1-3,3 2-3 2,-3 3-1-1,-3-8-6 1,-5-2-3-1,-3-5-2 1,-5-4-3-1,-2-7 3 2,-3-1 0-3,-3-9-6 3,0 3-2-1,-2-5-18-1,-6-5-5 2,0-5-28-3,-2-9-11 1,-3-4-14 8</inkml:trace>
    </iact:actionData>
  </iact:action>
  <iact:action type="add" startTime="12356">
    <iact:property name="dataType"/>
    <iact:actionData xml:id="d1">
      <inkml:trace xmlns:inkml="http://www.w3.org/2003/InkML" xml:id="stk1" contextRef="#ctx0" brushRef="#br0">9081 5475 124 0,'3'-14'49'0,"-1"14"-38"1,1 0 4 5,-3 0-2 4,0 0-6-5,-3 7-2 3,-2-5 9-1,-3 5 2 0,0 5-7 1,-2-3 3-7,-6 5 2 6,-5 7-1 0,-3 8 0 0,-8 4-3 2,-2 9-1-3,-1 0-5 4,3-2-3-4,3 3 2 2,3-6 2-1,2-1 2 4,3-4 1-2,5-3-2-6,3-6-1 7,2-2-1-4,1-4 0 1,4-5-11 1,4-3-5-1,2-2-49 7,10-7-62-6,3-7 22 0</inkml:trace>
    </iact:actionData>
  </iact:action>
  <iact:action type="add" startTime="12704">
    <iact:property name="dataType"/>
    <iact:actionData xml:id="d2">
      <inkml:trace xmlns:inkml="http://www.w3.org/2003/InkML" xml:id="stk2" contextRef="#ctx0" brushRef="#br0">9317 5879 220 0,'2'24'82'0,"-2"-1"-64"1,-2 20 9 2,4-20 0 4,-2 8-12 2,3 9-3-2,-1-3-12 4,4-4-5-6,2 3 3 2,0-8 0-6,2-5 2 5,1-6-5 3,-1 2 1-3,-2-10-20 1,0-2-9 2,-2-2-65 8</inkml:trace>
    </iact:actionData>
  </iact:action>
  <iact:action type="add" startTime="12973">
    <iact:property name="dataType"/>
    <iact:actionData xml:id="d3">
      <inkml:trace xmlns:inkml="http://www.w3.org/2003/InkML" xml:id="stk3" contextRef="#ctx0" brushRef="#br0">9502 5503 200 0,'8'19'74'0,"2"2"-58"1,9 21 7 3,-6-11 1 4,13 13-6-1,12 6 1 2,1 2-6-2,4 2-3 0,-1-3-5 2,-2 1-6-8,-6 0 0 4,-5-7-4 6,0-5 1-6,-2-10-36 5,-6-13-13-5</inkml:trace>
    </iact:actionData>
  </iact:action>
  <iact:action type="add" startTime="13167">
    <iact:property name="dataType"/>
    <iact:actionData xml:id="d4">
      <inkml:trace xmlns:inkml="http://www.w3.org/2003/InkML" xml:id="stk4" contextRef="#ctx0" brushRef="#br0">10084 5609 172 0,'10'-3'66'1,"-10"6"-52"0,0-3 6 2,0 0 15 15,-13 7-3-14,-5 5-3 5,-6 4-3-1,-5 5-14 0,-3 3-12-7,-2 6-3 5,-3 6 1 1,0 1 3 1,2 1-5-1,1 6 1 2,5-1-1-3,7 2-1 5,4-3 4-7,5-9 2 4,2-5-2 1,3-4-2 1,3-10-45-4,10-14-17 2,6-10-28 5</inkml:trace>
    </iact:actionData>
  </iact:action>
  <iact:action type="add" startTime="13497">
    <iact:property name="dataType"/>
    <iact:actionData xml:id="d5">
      <inkml:trace xmlns:inkml="http://www.w3.org/2003/InkML" xml:id="stk5" contextRef="#ctx0" brushRef="#br0">10261 5874 244 0,'11'12'93'0,"-3"2"-72"1,5 5 0 5,-5-7-4 1,-3 2-15 1,0 3 0-2,-5-1-7 2,0-2-1 0,-5 3 3 0,-3 1-8-7,0-1-2 7,0 2 2-3,0-1 4 6,6 8 6-7,2-7 3 4,5 2 11 0,6 1 6 1,7-6 3-3,6 3 2 0,5-5-11 3,5-5-5 0,9-2-19 0,-6-7-5-5,3-4-102 11</inkml:trace>
    </iact:actionData>
  </iact:action>
  <iact:action type="add" startTime="13782">
    <iact:property name="dataType"/>
    <iact:actionData xml:id="d6">
      <inkml:trace xmlns:inkml="http://www.w3.org/2003/InkML" xml:id="stk6" contextRef="#ctx0" brushRef="#br0">11200 6049 204 0,'16'-5'77'1,"-10"10"-60"0,10-3-5 7,-6 3-4-4,9-3-7 7,2 3-1-8,8-3-2 7,3 5 1-3,2 0 1 2,3-5 0-8,8 6 0 4,8-1 0 3,3 4 2 0,-4-4-1-1,-1-2-1 2,-4 7-2-3,-2-10 1 3,3 5-34-3,5 0-15 3,2-7-27 4</inkml:trace>
    </iact:actionData>
  </iact:action>
  <iact:action type="add" startTime="14068">
    <iact:property name="dataType"/>
    <iact:actionData xml:id="d7">
      <inkml:trace xmlns:inkml="http://www.w3.org/2003/InkML" xml:id="stk7" contextRef="#ctx0" brushRef="#br0">12426 5402 264 0,'15'4'99'1,"1"6"-77"0,32 20 7 2,-19-11-3 5,11 19-8 0,10 23 2-1,11 5-7 3,8 2-3-5,-3-4-5 7,-8-10-4-11,-5-3 0 2,-5-1-28 4,-3-13-11 0,-6-6-63 9,-4-10-58-8,-6-14 53 1</inkml:trace>
    </iact:actionData>
  </iact:action>
  <iact:action type="add" startTime="14248">
    <iact:property name="dataType"/>
    <iact:actionData xml:id="d8">
      <inkml:trace xmlns:inkml="http://www.w3.org/2003/InkML" xml:id="stk8" contextRef="#ctx0" brushRef="#br0">13338 5533 220 0,'-5'-35'82'1,"0"35"-64"0,-19 0 2 5,11 0-4-1,-8 7 0 6,-6 10 4-7,-7 11-1 4,-6 7-2 0,-5 12-9-1,-10 3-3-6,-4 1-1 6,1-6-2 1,0 0 1 0,5-3-2 0,3-4-1 2,2-8 1-5,3-1 1 4,8-6-1-3,5-9-1 3,11-7-2-4,5-4-1 2,6-6-38 0,10-11-17 0,8-7-55 9</inkml:trace>
    </iact:actionData>
  </iact:action>
  <iact:action type="add" startTime="14476">
    <iact:property name="dataType"/>
    <iact:actionData xml:id="d9">
      <inkml:trace xmlns:inkml="http://www.w3.org/2003/InkML" xml:id="stk9" contextRef="#ctx0" brushRef="#br0">12891 5778 180 0,'53'14'68'0,"-37"3"-52"1,11 11 17 0,-17-14 4 8,3 9-2-2,-2 6 4 0,0-1-12 1,-1-2-5-1,-2 0-12 2,0-10-4-8,-3 1-2 5,1-6-2 1,2-8 1 0,2-6-7 3,3-11 1-4,1-2 1 4,1-10 1-6,1 0 3 5,0 0 3-3,0 3-2 3,-3 1 0-1,1 6-1-1,1 9 1 2,12 2-4-2,-3 12 0 2,2 7 5-3,-2 1 2 3,-3 6 13-2,-2 2 5 0,-3-2-4 0,-6 8 1 0,-2-8-14 0,-3-2-7 0,1 2-9 3,-1-2-5-4,3-3-17 4,5 8-7-5,6 4-62 5,2 2-25-5,3-1 16 9</inkml:trace>
    </iact:actionData>
  </iact:action>
  <iact:action type="add" startTime="15119">
    <iact:property name="dataType"/>
    <iact:actionData xml:id="d10">
      <inkml:trace xmlns:inkml="http://www.w3.org/2003/InkML" xml:id="stk10" contextRef="#ctx0" brushRef="#br0">8263 6538 212 0,'19'7'79'0,"-3"7"-61"1,10 10 12 4,-5-10 4 3,11 7-5-1,8 7 1 1,5 3-17 0,3-1-8-1,2 5-3 4,0-9-5-10,3 0 2 2,3-12-23 9,-6-7-10-8,-5-11-6 2,-3-3-2 1,-5-7 22 2,-5-3 10 1,-6-6 23-5,-2 1 12 5,-5 8 9-4,-6 0 4 5,-2 7-18-7,-4 0-7 3,-1 5-6 1,-6 2 0-2,0 2-2 2,-6 10 2-1,-7-3 0 2,-8 8 3-3,-11 4-1 4,-10 7 0-5,-3 14-8 7,3 3-2-8,5 2-5 3,10 12 1 0,9 4 3 1,4 3 1 1,6-5 3-3,6-2 3 3,-1-14-4-3,3-10-1 5,5-11-77-6,9-8-33 2,4-25 0 8</inkml:trace>
    </iact:actionData>
  </iact:action>
  <iact:action type="add" startTime="15554">
    <iact:property name="dataType"/>
    <iact:actionData xml:id="d11">
      <inkml:trace xmlns:inkml="http://www.w3.org/2003/InkML" xml:id="stk11" contextRef="#ctx0" brushRef="#br0">9089 7128 264 0,'-5'31'101'1,"-3"-3"-78"0,-3 10 0 4,9-17-6 2,-1 2-12 1,3 3-3-2,0-9-4 2,0-3-1-1,3 0 2 2,2-7-31-8,5-12-11 4,4-2-66 11</inkml:trace>
    </iact:actionData>
  </iact:action>
  <iact:action type="add" startTime="15749">
    <iact:property name="dataType"/>
    <iact:actionData xml:id="d12">
      <inkml:trace xmlns:inkml="http://www.w3.org/2003/InkML" xml:id="stk12" contextRef="#ctx0" brushRef="#br0">9380 6627 252 0,'11'33'96'1,"-3"-2"-75"0,5 28 25 3,-5-27 8 3,5 18-21 3,5 2-7-4,6-1-13 6,3-6-4-10,2-7-5 7,5-8-14-8,3-9-5 5,0-14-68 2,0-9-30-1,-5-19-8 10</inkml:trace>
    </iact:actionData>
  </iact:action>
  <iact:action type="add" startTime="15901">
    <iact:property name="dataType"/>
    <iact:actionData xml:id="d13">
      <inkml:trace xmlns:inkml="http://www.w3.org/2003/InkML" xml:id="stk13" contextRef="#ctx0" brushRef="#br0">9840 6662 212 0,'8'-2'82'1,"-8"4"-64"0,0-2 11 3,0 8 2 1,-2 1-4 5,-6 5 4-4,-5 14-11 4,-9 10-4-6,-7 18-9 4,-5-2-5-7,0 5 1 6,7 7-2 1,3-5-1-1,3 10-4 1,5-10 0 1,3-12-9-4,0-9-2 6,2-11-30-6,1-8-12 2,-1-12-53 8</inkml:trace>
    </iact:actionData>
  </iact:action>
  <iact:action type="add" startTime="16124">
    <iact:property name="dataType"/>
    <iact:actionData xml:id="d14">
      <inkml:trace xmlns:inkml="http://www.w3.org/2003/InkML" xml:id="stk14" contextRef="#ctx0" brushRef="#br0">9745 6997 228 0,'19'7'88'0,"-9"-7"-69"1,9 11 6 5,-9-1-2 3,9 6-7-3,2 10 1 4,3 5-12-5,2-1-2 3,-2 8-3-1,-3 4-3-6,-7-7 2 5,-6-2-4 2,-8 3-1-1,-3-6 0 3,-5-6 4-4,0 4 3 3,0-7 4-3,5 3-4 4,6-5-3-6,8-3-2 4,12-2 3 1,17-4-7-3,5-6-2 1,0-8-98 10</inkml:trace>
    </iact:actionData>
  </iact:action>
  <iact:action type="add" startTime="16409">
    <iact:property name="dataType"/>
    <iact:actionData xml:id="d15">
      <inkml:trace xmlns:inkml="http://www.w3.org/2003/InkML" xml:id="stk15" contextRef="#ctx0" brushRef="#br0">10687 7420 248 0,'13'5'93'1,"-2"-1"-72"0,5-4-6 3,-6 0-8 3,6 0-65 2,5 0-25-2</inkml:trace>
    </iact:actionData>
  </iact:action>
  <iact:action type="add" startTime="16560">
    <iact:property name="dataType"/>
    <iact:actionData xml:id="d16">
      <inkml:trace xmlns:inkml="http://www.w3.org/2003/InkML" xml:id="stk16" contextRef="#ctx0" brushRef="#br0">11965 7401 296 0,'69'19'112'1,"-24"-10"-87"0,13 1 0 3,-31-10-7 3,2 4-13 1,2-1-3 1,1-3-23-3,0 0-9 3,0 0-71-3,5-3-29 6,0-4 40-8,-3-9 21 2</inkml:trace>
    </iact:actionData>
  </iact:action>
  <iact:action type="add" startTime="16740">
    <iact:property name="dataType"/>
    <iact:actionData xml:id="d17">
      <inkml:trace xmlns:inkml="http://www.w3.org/2003/InkML" xml:id="stk17" contextRef="#ctx0" brushRef="#br0">12447 6825 212 0,'8'23'82'0,"18"8"-64"1,11 25 15 4,-16-32 4 5,3 2-4-4,0 0 1 4,0-1-19-5,0-1-9 1,-3-8-4 3,-3-1-35-8,1-8-13 4,-1-7-74 11</inkml:trace>
    </iact:actionData>
  </iact:action>
  <iact:action type="add" startTime="16891">
    <iact:property name="dataType"/>
    <iact:actionData xml:id="d18">
      <inkml:trace xmlns:inkml="http://www.w3.org/2003/InkML" xml:id="stk18" contextRef="#ctx0" brushRef="#br0">12997 6891 208 0,'21'21'77'1,"-15"0"-60"0,-4 12 17 3,-2-19 4 6,-5 10-5-4,-11 4 3 4,-13 2-16-6,-8 6-4 3,-5 8-10 2,-1 8-8-8,4-3-4 4,7-1-8 4,8-4-2-3,8 1-2 5,11-3 1-5,5-4-2 4,2-10-1-5,4-7-41 7,2-11-20-9,-3-6-5 11</inkml:trace>
    </iact:actionData>
  </iact:action>
  <iact:action type="add" startTime="17116">
    <iact:property name="dataType"/>
    <iact:actionData xml:id="d19">
      <inkml:trace xmlns:inkml="http://www.w3.org/2003/InkML" xml:id="stk19" contextRef="#ctx0" brushRef="#br0">12854 7498 292 0,'8'35'110'0,"-3"-12"-86"1,-5 22 11 4,3-26-1 2,2 4-19 4,-2-1-6-6,2-6-5 6,3-2-4-8,3-7 1 5,2-12-8-7,3-6 0 6,0-10-2 1,2-8 1-1,1-6 9 1,-1 2 4 0,1 5 6-1,-1 4 4 3,1 6 3-6,0 1 1 4,-1 10-13-1,1 5-3 1,-1 4 0 1,1 5 0-3,-4 0-4 3,-1 10 1-3,-4-3 0 4,-2 7 2-5,-2 2-14 6,-1 13-7-7,3-1-17 3,8 3-7 1,-1-5-26 0,12 7-9-1,10-3-31 10</inkml:trace>
    </iact:actionData>
  </iact:action>
  <iact:action type="add" startTime="28014">
    <iact:property name="dataType"/>
    <iact:actionData xml:id="d20">
      <inkml:trace xmlns:inkml="http://www.w3.org/2003/InkML" xml:id="stk20" contextRef="#ctx0" brushRef="#br0">23264 1121 220 0,'8'-5'85'0,"-6"5"-66"1,-2-2 5 4,0 2-1 2,0 0-18 2,-2 0-2-1,-4 0 0-1,1 0 0 0,0 2-1 0,-3 5-2-6,0 0 3 6,-3 7 9 1,1 3 7 0,-4 1 1-1,-2 1 3 1,-2 7-9-2,-6-9-3 2,-5 6-6 0,-3-2-2-1,1 0-3 1,-1-11-1 1,0 2 1-3,6-10 2 2,-1-2-1 0,3-2-1-1,3-5 3 2,3 2 2-3,2-9 0 5,3 4 2-6,2 3 0 2,3 5 3 0,3-3 4 0,-1 5 1 0,4 0-6 1,-1-2-1 0,3 2-4-1,0 0-1 3,3 2-3-5,-1 12-1 6,4 0 1-6,-4 10 2 1,1 4 5 2,-3 3 4-1,0-1 0 1,-5 13 3 1,-9 8-3-1,-7 1-1-2,-10 16-2 4,-14-2 2-5,-11 5-5 3,-5-3-1-1,-5 7-13 0,-3-2-4 0,-5-7-18 1,8-14-8 1,2-10-10-3,12-16-3 4,4-7-39-4,6-12-19 5,10-26 3-1</inkml:trace>
    </iact:actionData>
  </iact:action>
  <iact:action type="add" startTime="28615">
    <iact:property name="dataType"/>
    <iact:actionData xml:id="d21">
      <inkml:trace xmlns:inkml="http://www.w3.org/2003/InkML" xml:id="stk21" contextRef="#ctx0" brushRef="#br0">23089 2360 392 0,'11'3'145'1,"-14"-3"-112"0,3 0-23 4,0 0-17 2,3 0-21 2,2 7-3-2,8-5-58 2,6 3-26-3,4-5-1 5,1-7 3-8</inkml:trace>
    </iact:actionData>
  </iact:action>
  <iact:action type="add" startTime="28841">
    <iact:property name="dataType"/>
    <iact:actionData xml:id="d22">
      <inkml:trace xmlns:inkml="http://www.w3.org/2003/InkML" xml:id="stk22" contextRef="#ctx0" brushRef="#br0">22531 1603 268 0,'-8'7'101'1,"2"-5"-78"0,-9 12 2 1,7-7-3 6,0 8-10 0,0-1 1 1,-3 0-6-3,3 2 1 5,0-2-5-6,0 0-4-4,0 1-2 4,0-6-1 3,3-2 0 0,-3 5 3-1,0-10 2 0,-2-2 2 1,-1 0 1 0,-2-7-2 2,0 0-2-5,-1-7 1 7,4 5 1-9,2-8 3 4,0-2 2 1,5 3-3-1,3-8-1 2,3-2-1-3,2 0-2 3,3-9-10-2,3-9-6 3,2-6-72-5,3-4-31 2,0 5 12 8</inkml:trace>
    </iact:actionData>
  </iact:action>
  <iact:action type="add" startTime="29155">
    <iact:property name="dataType"/>
    <iact:actionData xml:id="d23">
      <inkml:trace xmlns:inkml="http://www.w3.org/2003/InkML" xml:id="stk23" contextRef="#ctx0" brushRef="#br0">22594 1043 364 0,'16'-7'137'0,"-11"7"-106"1,-7 7 4 4,2-7-4 5,0 0-25-5,0 0-7 6,-3 0-40-5,3 0-18 0,-5 0-56 1,-3 7-24 1,0 7 33 0,-3 0 19-1</inkml:trace>
    </iact:actionData>
  </iact:action>
  <iact:action type="add" startTime="29396">
    <iact:property name="dataType"/>
    <iact:actionData xml:id="d24">
      <inkml:trace xmlns:inkml="http://www.w3.org/2003/InkML" xml:id="stk24" contextRef="#ctx0" brushRef="#br0">22068 1523 212 0,'2'0'82'1,"-2"0"-64"0,0 0-2 7,0 0-7-4,6 5-5 7,-4-3 0-7,1-2 0 4,-1 0 2-1,-2 0-3 1,0 0 5-7,0 0 4 5,0 0-2 2,0 0 0 0,0 0-2-1,0 0 0 3,0 0-2-5,0 0-1 2,0 0-1 1,0 0 2-1,0 0-1 2,0 0 2-3,0 0-4 2,0 0-2-1,0 0 2 3,0 0 0-5,0 7-1 6,-2-7 1-7,-1 5-2 5,1 2-1-3,-1-5 1 2,0 3-1 0,-2-3 0 0,2 5 2 0,1-4-3-2,-4 4 0 4,1-7 1-5,0 4 2 3,-3-1-3 0,0-3 0-1,-5 0 1 0,-1 0 2 0,-1 0-1 3,-4 0 2-5,1-3 0 6,-6-1 1-5,-5 4 6 3,-1-3 4-3,-1 3-3 1,-1 0 1 0,3 3-7 0,0 4-3 1,2 7 1 0,4 2 0 0,1 12-4-1,6-6-1 3,3 15-32-5,3 1-13 6,4 0-91-1</inkml:trace>
    </iact:actionData>
  </iact:action>
  <iact:action type="add" startTime="30012">
    <iact:property name="dataType"/>
    <iact:actionData xml:id="d25">
      <inkml:trace xmlns:inkml="http://www.w3.org/2003/InkML" xml:id="stk25" contextRef="#ctx0" brushRef="#br0">21313 1542 252 0,'-15'7'96'0,"1"-5"-75"1,-9 5 12 7,15 0 0-4,-3 0-20 5,-2 0-7-3,-3 3-2 2,-3 1-1-1,1-8-1 1,-3 4-13-7,0-7-4 5,-1 0-15 3,-1-7-4-1,1 0 9-2,4 0 7 5,7-7 20-5,6 4 8-1,5 3 9 3,3 0 3-1,2 0 2 1,3 5 2 0,0 4-16 0,-3 5-6-1,-5 7 1 3,-10 3 4-5,-17 11 6 6,-13 10 3-6,-10-1-1 2,-8 6 2 3,-8-6-12-5,2-6-7 2,9-10-14 1,7 0-6 0,8-12-5-2,6-1 0 5,7-16-39-6,6-8-16 1,8-19-26 9</inkml:trace>
    </iact:actionData>
  </iact:action>
  <iact:action type="add" startTime="30402">
    <iact:property name="dataType"/>
    <iact:actionData xml:id="d26">
      <inkml:trace xmlns:inkml="http://www.w3.org/2003/InkML" xml:id="stk26" contextRef="#ctx0" brushRef="#br0">21459 1250 408 0,'13'0'154'0,"-10"-2"-120"1,-6 2-18 5,3 0-18 0,0 0-51 4,0 0-15-5,0 0-84 4,6 2-37-2</inkml:trace>
    </iact:actionData>
  </iact:action>
  <iact:action type="add" startTime="30567">
    <iact:property name="dataType"/>
    <iact:actionData xml:id="d27">
      <inkml:trace xmlns:inkml="http://www.w3.org/2003/InkML" xml:id="stk27" contextRef="#ctx0" brushRef="#br0">20935 1243 296 0,'-32'5'112'1,"9"2"-87"0,-12 2-2 3,25-4-6 3,-6 4-11 1,0 5-1 0,0-4-2 0,-3 11-3-1,-2-2 1 3,0 0 1-9,-8-1 1 3,-5-4-1 7,-1-4-2-7,1-1 1 3,-1-2 1 1,1 0-3 0,0-7 0-1,-3 0 1 1,-3 0 2 0,0 0-3-1,-2 5 0 3,5 5 1-6,0 4 0 4,8 2 0 0,2 3 0 0,6 4 2-1,0 13 1 0,-3-6-4 1,-2 1-1-1,-4 7 7 3,-1-10 6-5,-4-5-1 7,1-9 0-9,2-7 13 5,0-7 8-1,3-2 8 1,3-10 3 0,2-4-14-1,8-8-6 2,8-9-13-4,11-7-4 6,7-11-3-7,6-1-2 4,5 0-15 0,6 7-5-1,7 6-21 1,9 13-9-1,15 7-79 2,5 26-34-4,-2 12 32 11</inkml:trace>
    </iact:actionData>
  </iact:action>
  <iact:action type="add" startTime="31019">
    <iact:property name="dataType"/>
    <iact:actionData xml:id="d28">
      <inkml:trace xmlns:inkml="http://www.w3.org/2003/InkML" xml:id="stk28" contextRef="#ctx0" brushRef="#br0">20305 888 404 0,'-23'1199'151'1,"-1"-1196"-118"-1,-37-3-8 3,37 0-14 4,-5-3-47 1,-5-1-15-1,-3-3-47 1,-6-10-18 0,-2-4-3 1,-5 0 0-3</inkml:trace>
    </iact:actionData>
  </iact:action>
  <iact:action type="add" startTime="31242">
    <iact:property name="dataType"/>
    <iact:actionData xml:id="d29">
      <inkml:trace xmlns:inkml="http://www.w3.org/2003/InkML" xml:id="stk29" contextRef="#ctx0" brushRef="#br0">19295 1107 332 0,'-8'9'123'1,"-3"5"-95"0,-5 14 9 4,8-14-2 1,-5 12-25 2,-3 2-4-1,-5 15-10 1,-3-6-2 0,-5 1 3-1,-3-3-8-6,-2-11 0 8,0-1 1-4,4-8 4 4,1-8 3-3,3-7 2 1,2-3 3 2,3-9 3-3,5-9-2 2,3 5 0 0,5-1 3 1,5-1 1-3,6 1-1 5,5 8-1-6,10 2-6 5,3 7 1-5,3 0 4 5,-3 7 5-4,-5 9-1 2,-8 1 3-1,-13 11 3 0,-16 2 3 4,-11 6-5-6,-10 6 1 5,-3-2-10-5,-3-5-4 2,6-4-7 0,2-8 0 0,0 3-5 1,1-9-2-1,4-8-38 2,4 5-17-3,4-21-79 8</inkml:trace>
    </iact:actionData>
  </iact:action>
  <iact:action type="add" startTime="31678">
    <iact:property name="dataType"/>
    <iact:actionData xml:id="d30">
      <inkml:trace xmlns:inkml="http://www.w3.org/2003/InkML" xml:id="stk30" contextRef="#ctx0" brushRef="#br0">18712 1925 276 0,'-2'0'104'0,"-1"0"-81"1,3 0-2 7,0 0-4-5,0 0-11 6,3-5 2-2,-1-2-12 1,4 7-2-1,2-7 3 1,2 5 3-7,4-3 3 7,1 5 10-1,-1 5 3 2,-1-3 4-4,-3 5 0 7,-2 5-7-9,-5-2-3 4,-6 4-3 1,-7 2-2-1,-6-2-17 1,-5-2-6-1,-3-3-38 3,-5-9-16-4,-3-7-55 9</inkml:trace>
    </iact:actionData>
  </iact:action>
  <iact:action type="add" startTime="31948">
    <iact:property name="dataType"/>
    <iact:actionData xml:id="d31">
      <inkml:trace xmlns:inkml="http://www.w3.org/2003/InkML" xml:id="stk31" contextRef="#ctx0" brushRef="#br0">18445 1513 316 0,'3'0'121'1,"-3"0"-95"0,3 10-4 3,-1-3-8 3,1 5-9 3,-1-3 0-5,-2 5-6 5,-2-7-1-4,-1 0 1 5,-2-4-2-10,-6-3 1 1,-2-7 8 5,-3-3 4 1,0-11 14 0,0-2 10 0,3-6-1 0,3-1 1 1,2-6-13-4,2 3-3 6,4 1-6-6,2 6-2 1,2-3-9 2,4 1-2-1,-1 5-22 2,3 2-8-2,-3 4-55 1,3 17-125 14</inkml:trace>
    </iact:actionData>
  </iact:action>
  <iact:action type="add" startTime="32263">
    <iact:property name="dataType"/>
    <iact:actionData xml:id="d32">
      <inkml:trace xmlns:inkml="http://www.w3.org/2003/InkML" xml:id="stk32" contextRef="#ctx0" brushRef="#br0">18374 2083 320 0,'-29'-3'121'1,"-14"-1"-95"0,-39-10-19 5,45 11-16 0,-2-11-67 3,-1 0-28-4,8-7-1 7,8 2 0-9</inkml:trace>
    </iact:actionData>
  </iact:action>
  <iact:action type="add" startTime="32489">
    <iact:property name="dataType"/>
    <iact:actionData xml:id="d33">
      <inkml:trace xmlns:inkml="http://www.w3.org/2003/InkML" xml:id="stk33" contextRef="#ctx0" brushRef="#br0">17749 1057 252 0,'8'57'96'1,"-26"-17"-75"0,-3 32 1 3,10-22-5 4,-2 9-12-1,-3 9-1 3,-3 12-9-5,3 2-2 4,3 1 4-1,3-13 3-7,4-2 5 3,6 8-2 5,8-3-2-3,6 2-3 3,4 2-1-3,9-11-7 5,2-5-4-6,0-9 8 6,0-7 2-7,3-8 10 3,2-1 4 0,3-6 12 1,5 1 6 0,6 4-10 0,13-4-5 0,2-10-8-1,6 2-2 3,3 3-1-5,10-9-2 2,8 6 5 1,0-11 1-2,10 0 2 3,14 0 2-2,8-3-5 1,7 5-3-1,14-7-4 2,5 0 1-3,16 0 3 6,6 0 1-10,7-4 1 7,-10 4 0-2,5 0 6 0,-3 5 4 1,-10-3-5 0,5 5-1 0,-5-4-4-1,5-3-1 3,2 0 1-5,-2-3 2 2,48-1-3 1,-11 1 0-1,3-1-6 1,-11 4 0-1,3 0-4 1,-16 0 0-1,-16 0 1 2,-8-5 4-3,-16 5-1 5,-13-7 1-7,0 5 2 5,-8-5 2-3,-13-5-1 2,-13 3-1-1,-14-5 12 1,-10 0 6 0,-3-10 0-1,-10-1-1 3,-11-6-1-5,-8-4 0 6,-6-31-11-6,1-2-2 1,-3-17-3 2,3-11 0-1,-11 28-5 1,14-85 1-1,-6-9 2 2,-3-1 1-3,-7 8-2 5,-6 0 0-7,-8 16-5 4,-5 19 0-1,-5 19-5 0,-3 19 1 1,0 16 1 0,-3 15 2 0,-2 8-3-1,-3 13 0 3,-5 4-1-5,-8 10 1 6,-11 1 2-7,-7 8 1 2,-6-7 6 3,0 5 3-2,-8-3 1 1,-18 3 2-1,-11-10-4 2,-6-9 0-2,-9 2-1 3,-20-7 0-6,-4 3 0 5,-22 2 0-2,0-3 2 0,-8 8 0 0,-15-3 0 1,-9 12 0 1,-13 4-3-3,-13 3 2 3,-5 0 1-3,-22 3 0 5,11 2 0-7,-13-5 0 3,8-5 0 2,5-5 0-3,3-4 2 2,10 0 1-1,16 0 1 2,3 5 0-2,8 2-2 3,-3-3 1-6,16 3-4 4,-5 7 0-1,5-12-1 1,18 5 0-1,-7-2 4 1,16-8 1 1,12-1-6-2,4-6 0 2,15 1 3-5,16 1 4 8,16 1 1-7,10 0 0 1,12 7-1 2,4-2 0 0,6 8-5-1,2 1-1 1,6 5-2 0,2 2 3-1,11 0 0 3,8 0 1-5,5 0 0 3,3 0 0-1,5 0-16 0,2 2-6 1,12 3-60-1,20-3-26 2</inkml:trace>
    </iact:actionData>
  </iact:action>
  <iact:action type="add" startTime="51314">
    <iact:property name="dataType"/>
    <iact:actionData xml:id="d34">
      <inkml:trace xmlns:inkml="http://www.w3.org/2003/InkML" xml:id="stk34" contextRef="#ctx0" brushRef="#br0">8488 8904 116 0,'-16'-14'44'0,"6"5"-35"1,-11-3 5 4,13 10-1 3,-3-3-2 1,1-2 1-3,-1-3-4 2,0 3 0-1,1 0-5 1,-1 0-2-7,1 5 0 5,-1-3 1 1,-5 3 3 1,0 2-2-1,-5 2-2 2,-5 3 4-2,-6 2 4 1,-10-2-1-1,-11-1 3 2,-3 3-6-2,-2-7-1 3,-6 7 0-5,-10-4 0 3,-8-3-2-1,0 7 1 0,-2 0-2 1,-14-2-1-1,-5-3-2 2,-1 5-1-4,-1 2 2 6,-9 3 0-6,3-2 1 7,2-3 0-8,9 7 6 2,-9-7 6 1,14 0 3 3,5 2 0-4,5-2-5 2,16 5-2 2,1-5-4-5,7 0-3 2,10-2-5 1,12 0-2 0,7 2-50-1,13 0-23-1,12 0-3 10</inkml:trace>
    </iact:actionData>
  </iact:action>
  <iact:action type="add" startTime="52996">
    <iact:property name="dataType"/>
    <iact:actionData xml:id="d35">
      <inkml:trace xmlns:inkml="http://www.w3.org/2003/InkML" xml:id="stk35" contextRef="#ctx0" brushRef="#br0">11783 8206 212 0,'-3'-17'82'0,"0"12"-64"1,1 3-9 4,2 2-7 2,0 0-4 1,-3 7 1 0,-2-5 1 0,-1 6 0-1,-1-1 0 1,-1 0-3-7,-3 7 2 4,0 0 1 3,3 9 2 0,3 6 10 0,0 13 4-1,-3 5 1 1,0 5 2-2,-3-8-6 3,1-1 0-3,2-13-8 4,3-1-1-1,-1-13-4-3,4-2-1 2,20-7-23 5,6-14-89 2</inkml:trace>
    </iact:actionData>
  </iact:action>
  <iact:action type="add" startTime="53311">
    <iact:property name="dataType"/>
    <iact:actionData xml:id="d36">
      <inkml:trace xmlns:inkml="http://www.w3.org/2003/InkML" xml:id="stk36" contextRef="#ctx0" brushRef="#br0">11785 7815 296 0,'-8'-9'110'0,"3"4"-86"1,-3 3 5 4,5 2-3 3,1 0-11 2,2 0 2-5,0 0-12 6,0 0-3-6,0-3-2 3,0-1-40-7,5 4-18 4,3 0-74 11</inkml:trace>
    </iact:actionData>
  </iact:action>
  <iact:action type="add" startTime="53566">
    <iact:property name="dataType"/>
    <iact:actionData xml:id="d37">
      <inkml:trace xmlns:inkml="http://www.w3.org/2003/InkML" xml:id="stk37" contextRef="#ctx0" brushRef="#br0">12619 8036 244 0,'-3'7'93'0,"0"-2"-72"1,-7 11 0 5,2-1-4 5,-5 8-6-7,-11-2 1 3,-11 0-11 1,-2 1-3-1,-8-4 1 1,-7 4-5-7,-1-1 2 5,-6 0 0 4,1-5-1-4,5-2 8 4,6-6 5-4,7-1-4 2,6 0 0-2,7-5 2 1,6 3 1 0,5-3-1 1,3-2 1 1,5 5-6-2,8 2-3 2,8 9-2-4,10 8 3 6,9 13 0-6,7 6 1 1,3 1 2 3,-2-6 1-2,-4-3-1 1,-1-4-2-1,-4-3 5 2,-2-4 1-4,0-5-5 7,-1-3-2-9,4-7-27 10,5 3-9-11,5-9-38 14,5-3-59-8,0-3 31-1</inkml:trace>
    </iact:actionData>
  </iact:action>
  <iact:action type="add" startTime="53942">
    <iact:property name="dataType"/>
    <iact:actionData xml:id="d38">
      <inkml:trace xmlns:inkml="http://www.w3.org/2003/InkML" xml:id="stk38" contextRef="#ctx0" brushRef="#br0">12883 8248 212 0,'6'-7'82'1,"-6"14"-64"0,-3 0-2 7,0 0-7-5,3 7 8 9,-2 10 6-8,-1 11 0 4,-2 10 0-1,-1 6-12 1,1-6 0-7,0-7 2 7,-3-3-5-2,3-9 0 3,-1-5-4-3,4-2-3 4,-1-10 8-5,3-2 4 2,5-14-2 1,6-14 1-1,7-17-1 1,4-4 1 0,-1 2-2 1,0 2 1-3,0 3-4 4,0 7-2-5,-2 4-9 7,-1 3-5-9,-2 7 5 5,0 7 1-1,0 0 3 2,-3 12 2-3,0 4 1 1,-2 5 1 2,-3 10 2-2,-3 2 3 5,-2 4-2-9,0-2 1 6,-1-2-7-3,1-4-3 3,-1-1-6-3,1-5 0 1,2-2-29 1,6-2-13-1,2-3-36 3,3-1-13-5,0-6-12 10</inkml:trace>
    </iact:actionData>
  </iact:action>
  <iact:action type="add" startTime="54482">
    <iact:property name="dataType"/>
    <iact:actionData xml:id="d39">
      <inkml:trace xmlns:inkml="http://www.w3.org/2003/InkML" xml:id="stk39" contextRef="#ctx0" brushRef="#br0">11544 8074 268 0,'-5'-3'101'0,"3"-4"-78"1,-12 0-7 5,9 7-8 1,-6 0-13 1,-2 5-1-1,-5 7 3 1,-3 9 3-1,-3 5 1 1,-5 0-1-7,-3 2 3 6,0 3-2 2,0-6-1-4,1-1 1 7,-4-1-1-8,1-1-3 2,-1-6 0 3,1 3 13-2,2-7 5 1,6 2 1-1,5 0 1 3,5 0-9-4,3 7-3 4,7 3-3-5,12 6-2 2,7 6 5 1,8-1 4-1,8-2-5 1,3 2 0-2,5-4-2 3,-5-3-2-2,-1 0 1 3,-4-4 1-5,-1-8-8 6,-5 3-3-7,-2-10-20 4,-6 5-6-1,-2-6-17 1,-3-6-8-1,-11-4-40 10</inkml:trace>
    </iact:actionData>
  </iact:action>
  <iact:action type="add" startTime="54948">
    <iact:property name="dataType"/>
    <iact:actionData xml:id="d40">
      <inkml:trace xmlns:inkml="http://www.w3.org/2003/InkML" xml:id="stk40" contextRef="#ctx0" brushRef="#br0">10163 8573 244 0,'-13'-8'90'0,"8"1"-70"1,-8-7-7 5,7 7-8 0,1 0-3 2,0-9 1-1,-1-5-1 1,4-3-2 0,2-4 1 1,5-3 1-8,3-4 1 4,5 4 3 6,3 3 3-7,5 5-4 4,3 1-1-1,2 6-4 0,4 4-3 0,1 10 2 2,1 9 2-1,0 9 0 0,-3 6 2 2,-3 8 0-5,-4 5 1 7,-9 12-2-8,-11-4-2 3,-9-6 3 0,-7-6 0 0,-10-3 1 0,-5-9 0 1,-2-7 0 2,-6 0 2-5,-3-12 3 6,0-7 2-7,3-5-3 6,3-5 0-5,5-6-10 4,10-5 0-3,19-10-42 3,13 3-16-1,16-5-57 7</inkml:trace>
    </iact:actionData>
  </iact:action>
  <iact:action type="add" startTime="55728">
    <iact:property name="dataType"/>
    <iact:actionData xml:id="d41">
      <inkml:trace xmlns:inkml="http://www.w3.org/2003/InkML" xml:id="stk41" contextRef="#ctx0" brushRef="#br0">14886 8144 196 0,'14'-7'74'0,"-9"-4"-58"1,0 6 18 4,-2 0 6 2,2-2-10 2,-2 5-2-3,-1-3-14 5,4-2-4-7,-1 5-6 5,0-5-5-8,1 7-2 5,-1-5 2 1,5 12-2 9,1 7 1-8,0 7 0-1,-1 0-2 2,1 1 5-3,-1 3 1 4,4 11 4-5,-1 8 1 3,3 13 1-2,-3 4 2 2,-2-2-5 0,-6 0-3-1,-3-5-1 2,-2 2-1-2,-2-6 0 3,-3-6 2-5,-3-4-6 6,-3-4 1-8,0-6-10 5,-4-9-4 0,-4-7-13-2,-5-14-6 3,0-14-12-2,-2-9-3 2,2-12-36 8</inkml:trace>
    </iact:actionData>
  </iact:action>
  <iact:action type="add" startTime="56104">
    <iact:property name="dataType"/>
    <iact:actionData xml:id="d42">
      <inkml:trace xmlns:inkml="http://www.w3.org/2003/InkML" xml:id="stk42" contextRef="#ctx0" brushRef="#br0">15021 7702 252 0,'11'-35'93'0,"-8"18"-72"1,2 3 11 4,-3 14 3 3,-2-2-17 0,0-3-4 1,0 5-36-4,0-2-12 6,0-3-55-6,0 5-55 10,0 7 43-9</inkml:trace>
    </iact:actionData>
  </iact:action>
  <iact:action type="add" startTime="56554">
    <iact:property name="dataType"/>
    <iact:actionData xml:id="d43">
      <inkml:trace xmlns:inkml="http://www.w3.org/2003/InkML" xml:id="stk43" contextRef="#ctx0" brushRef="#br0">15823 7999 260 0,'-3'0'96'1,"1"7"-75"0,-14 0-8 3,3 0-9 4,-9 7-5-1,-7 2 0 2,-5 5-4-4,-3 3 1 6,-3 2 2-6,-2-3-10-4,-3 1-4 9,3-3 5-5,-1 0 6 1,9-4 2 2,7-3 1-1,4 0 4 1,4-5 3-1,8 5 7 3,6 1 2-5,10 8-1 6,9 5 2-6,7 8-4 5,5 4 1-4,1-3-3 2,-1-1 0-1,1-8-8 1,-3-5 0 0,-1-2-6-2,1 1-1 5,3-8-41-6,-1-5-17 4,8-2-40 3</inkml:trace>
    </iact:actionData>
  </iact:action>
  <iact:action type="add" startTime="56902">
    <iact:property name="dataType"/>
    <iact:actionData xml:id="d44">
      <inkml:trace xmlns:inkml="http://www.w3.org/2003/InkML" xml:id="stk44" contextRef="#ctx0" brushRef="#br0">15905 8203 216 0,'-5'7'82'1,"-3"10"-64"0,-5 11 13 0,7-12 3 8,1 13-14-3,0 8-3 3,-1 8-6-2,4 0 0 0,-1-1-6 2,1-8 1-8,2-8 1 4,0-5-3 6,0-6-1-7,0-3 3 4,0-2 1-1,0-5 12 2,0-12 7 4,2-9-9-4,1-2-6-3,-1-6-5 4,1 1-4-4,2-2-2 5,1 6 5-6,-1-2 4 5,0 5-1-4,1 5 1 3,-1-1-3-4,0 6-1 6,3 1-8-5,0 3-2 1,0 3 2 3,0 1 3-6,0-1 1 8,-3-3-1-9,0 0-8 4,1 0-5-1,-1 0 4 3,0-10 5-2,3-4 1 0,0-5 1 2,3 3 4-3,-1 0 1 5,6 1 3-6,3 8 1 2,2 0-3 1,3 5-1 0,0 4-3-2,-1 8-1 1,-4 9-4 2,-6 2-1-2,-5 5 16 3,-3 2 7-5,-2 2-5 7,0-8-2-9,-3-1-6 6,0-5-1-3,0-2 1 3,-3 0 0-2,3-7-2-1,0 1 1 3,3-1 2-2,-3-7 2 2,0 2-1-3,0-2-1 1,0-2-3 1,2-3 1-1,1 3-2 0,0-6 2 0,-1 4-4 2,1-1 0-2,-1-7 1 3,1 5 0-5,0-7 2 7,2 5 3-10,0-5-2 7,1-1 0-3,2 1-1 3,0 0-2-2,-1 5 1 0,4 2-1 3,0 4-3-4,5 6 0 4,-1 4-1-6,1 7 0 4,0 7 3 0,0 0 0 1,-5-4-2-3,-1 4 0 0,-2-5-1 3,0 1 3-2,-3 2-13 2,1-5-6-3,-4-5-14 6,4 1-6-9,-4 1-18 5,4-4-6-1,-1-4-70 7</inkml:trace>
    </iact:actionData>
  </iact:action>
  <iact:action type="add" startTime="57920">
    <iact:property name="dataType"/>
    <iact:actionData xml:id="d45">
      <inkml:trace xmlns:inkml="http://www.w3.org/2003/InkML" xml:id="stk45" contextRef="#ctx0" brushRef="#br0">14706 8102 108 0,'6'-33'41'1,"-4"21"-32"-1,1-4 9 5,0 11 1 3,-1-4 8 0,-2 4 8 0,0 5-14-1,0 0-7 3,0 14-8-5,0 12 8-4,-2 5 6 6,-6-1 1 0,-6 8-1 0,-7 0-4 1,-10-3-2-1,-14 0-8 1,0-2-2 0,0 0 0 1,5-10 0-4,3-6-2 7,5 2-2-9,8-7 3 5,6-1 0 0,5-1-1-1,5 1-2 0,2 6 1 2,9 6 1-1,5 6 1-2,5 1 1 5,3 1-2-6,5 4-2 1,0 3 3 2,6-3 2 0,-1-4 0 0,3-1 2-1,1-2-4 1,-4 1-2-1,0-8-40 2,-4-7-16-3,-4-9-63 9</inkml:trace>
    </iact:actionData>
  </iact:action>
  <iact:action type="add" startTime="58370">
    <iact:property name="dataType"/>
    <iact:actionData xml:id="d46">
      <inkml:trace xmlns:inkml="http://www.w3.org/2003/InkML" xml:id="stk46" contextRef="#ctx0" brushRef="#br0">13846 8462 280 0,'-5'-5'107'1,"3"3"-83"-1,-6-5-5 5,8 4-8 3,-3-4-7 0,0-4 0-1,3-3-20 0,0-3-7 4,3-4 12-7,2 0 3-3,3-3 5 10,3 3 5-8,-1-2 3 4,4 1 4 2,1 1 5-2,4 9-6 0,5 5 0 1,0 7-6 0,2 7-2-1,3 5 2 3,0 9 1-4,-8 5-4 2,-10 5 1-1,-14-1 4-1,-12 15 2 2,-12-7 0 0,-10-1-1 1,-5-8-6-2,-9-6 1 2,1-4 0-4,3-12 0 6,4-7 6-6,9-7 4 1,5-14-8 2,7-7 0 0,9-10-59-1,8 0-27 0,10-6-32 9</inkml:trace>
    </iact:actionData>
  </iact:action>
  <iact:action type="add" startTime="58761">
    <iact:property name="dataType"/>
    <iact:actionData xml:id="d47">
      <inkml:trace xmlns:inkml="http://www.w3.org/2003/InkML" xml:id="stk47" contextRef="#ctx0" brushRef="#br0">13981 7881 228 0,'0'7'88'0,"-2"-2"-69"1,-6 4-3 3,3 5-6 5,-3 14 0 1,-3 24 4-5,-5 2 1 5,-8 10 4-6,-2 4-11 5,-9 14-2-8,-4-2 0 5,2-4-3 3,2-11 0-1,6 1-30-1,8-2-14 1,10 4-74 7</inkml:trace>
    </iact:actionData>
  </iact:action>
  <iact:action type="add" startTime="63655">
    <iact:property name="dataType"/>
    <iact:actionData xml:id="d48">
      <inkml:trace xmlns:inkml="http://www.w3.org/2003/InkML" xml:id="stk48" contextRef="#ctx0" brushRef="#br0">8205 9001 164 0,'-24'-5'63'1,"6"10"-49"0,-9-5 7 3,9 0 0 4,-14 2-13 0,-8-2-2-1,-10 0-4 1,-11 5-2-1,-23-5 1 1,-6 0-10-7,-6 0-4 6,-15 2 2-1,0 3 4 6,3-3 6-8,-3 5 5 3,-11-2 10 1,3-3 5-1,-6-2 0 3,-4 0-2-4,2 0-5 4,10 0 0-5,6 0-1 6,11 0 3-7,15 0-7 4,16 0-2-1,16-2-1 0,14-3 0 0,9 5 2 1,9-7 3 0,8 0-17 0,10 0-7 1,11 0-6-4,16 2-3 7,11-2 11-9,7 0 5 4,8 0 6 2,19 2 1-2,16-2 1 0,5 5 0 0,10-5 2 3,14 2 3-5,5 3 4 6,16-5 2-6,10 0-3 3,1 0 0-2,10 11-5 2,-10-1-2 1,-9 8-3-2,3-1-1 0,-18-1 2 0,-16-2 0 3,-13 5 3-4,-14-2 1 5,-13-3 7-6,-13-5 4 1,-13 3 1 1,-11-3 4 1,-8 3-5-1,-21-10 2 10,-13 3-9-11,-14 2-4 5,-15 0-2-6,-16 0-12 6,-8 0-5-8,0 0-65 4,2 2-29 1</inkml:trace>
    </iact:actionData>
  </iact:action>
  <iact:action type="add" startTime="73473">
    <iact:property name="dataType"/>
    <iact:actionData xml:id="d49">
      <inkml:trace xmlns:inkml="http://www.w3.org/2003/InkML" xml:id="stk49" contextRef="#ctx0" brushRef="#br0">14209 10226 132 0,'-3'0'49'6,"6"0"-38"-6,-3 0 6 1,0 0-1 5,0 0-9 3,0 0-2-2,0 0 1 2,0-2 1-3,0 2-3 2,0 0 6-7,0-5 3 5,0 5-2 2,0 0 1-1,-3 0-5 1,3 0-2-2,-2 0 2 2,-1 0 0 0,-2 0 1-1,-1 0 2 1,-1 0 1 0,-4 0 1-1,-2 0-4 1,-3 0-3-1,-3 0-2 4,-2 0 0-6,0 0-2 8,0 0-1-11,-3 0 1 7,0 0-1-3,0 0 0 1,1 5 2 2,-1-3-3-2,-5 3-2 4,2-3 4-8,-2 3 1 8,-3-3 0-7,-2-2 1 8,0 0 2-8,-1 0 2 2,3 0-1 2,1 0 1 0,2 0-4 0,-3 0-2-1,0 0 0 3,0 3-1-5,-5 1 2 6,-2-4 3-7,-4 0 0 4,-2-4 0-2,0 1 1 2,0 3 3-1,0-2-4 2,-5-3-1-1,0 5-2-2,-11 0-2 6,-3 0 1-8,1-2 1 8,-1-3 1-9,1 10 1 2,-3-3-2 4,-6-2-2-2,1-2 1 1,5-3-1 0,0 5 2 1,5 0 1-3,0 0 1 4,3 0 0-5,5 0 2 4,8 0 3-3,2-2 2 1,9-3 1 1,2 5-6 0,6-2-2-1,2-3 0 0,3 5 2 2,2 0-3-3,3-2-2 5,3 2 0-7,3 0 1 3,2 0-1 1,2 0-1 0,1 0 5-1,2 0 1 0,1 0-2 2,-1 0-1-2,0 0-10 3,3-5-5-6,0 5-41 8,0 0-17-8,8 7-68 11</inkml:trace>
    </iact:actionData>
  </iact:action>
  <iact:action type="add" startTime="75380">
    <iact:property name="dataType"/>
    <iact:actionData xml:id="d50">
      <inkml:trace xmlns:inkml="http://www.w3.org/2003/InkML" xml:id="stk50" contextRef="#ctx0" brushRef="#br0">18083 10348 136 0,'-6'-4'52'1,"12"4"-41"0,-9-3-2 2,3 3-3 5,-3 0-5 0,1 0-1-1,-1 0-4 1,0 0-2 0,1 0 0-1,-3 0 2 1,-1 0-1-1,1 3 1 0,0-3 3 2,-1 7 2-3,-2-5 6 2,1 3 6-1,-1-3 4 1,0 3 4 0,0-5-2-1,-3 0-2 0,1 0-9 2,-4 2 1-8,1-2 2 4,-5 0-4 3,-4 0 1 0,1 5-5 1,-8-5 0-3,-5 0-1 2,-3 0 1 0,0 0 0 0,-3-5 1-2,0 5-2 4,-2 0-2-5,-6 5 1 6,-10-3-1-7,-3-2 0 4,-2 5 0-1,-1-3 0 0,1 5 2 1,-6 0 3 0,-8 1 2 0,3-4-1-1,-3-1 1 3,-2-1 0-4,-8 3 1 5,-6-5-4-8,6 0-1 4,-1 0-1 1,4 0 1 0,-1 0 0 1,6 0 1-4,5 0-5 5,7 0-1-5,7 0 5 7,4-5 5-9,6 3 2 5,5-5 2-1,2 4 0 2,-2-4 0-3,6-5-4 2,-4 3-3 0,1-5-2-1,5 4 0 2,3-1-4-3,2 1 0 5,5 3 1-7,6 0 0 3,3 0-11 1,5 0-5-1,2 0-98 8,6 5-57-6,5-10 74-3</inkml:trace>
    </iact:actionData>
  </iact:action>
  <iact:action type="add" startTime="83787">
    <iact:property name="dataType"/>
    <iact:actionData xml:id="d51">
      <inkml:trace xmlns:inkml="http://www.w3.org/2003/InkML" xml:id="stk51" contextRef="#ctx0" brushRef="#br0">17225 3706 212 0,'11'-28'82'1,"-11"25"-64"0,3-4 0 4,-3 5-3 2,0 2-11 2,0-5-2-2,0 3-4 0,0-3-1 0,0 5 2 1,0 0-2-7,0 0-1 5,0 0 5 2,0 0 3-1,0 0-3 1,0 0-1 0,0 0 0-1,0 5 0 0,0 2 2 1,2 2 3-1,1 8 2 2,2 11 1-3,1 0 7 3,-1 3 2-2,3 13-2 1,0 6-1 0,2 11-2-1,1 7 0 0,-3 5-2 1,5 5-1 0,-2-1-3 0,-1 20 1 1,-2-3-2-5,8 9 2 9,0 13-4-10,0 4-2 4,0 7 0 1,2 4 1-1,-2 8-1 0,-3-12-1 1,1 5 1 1,-1 0 1-3,0-13 1 6,0 9 1-9,0-4-2 10,1 6 1-10,-1-6 2 4,0-9 4-1,-2 1 5 3,-1-13 1-1,1 8-15-1,-1-8-4 3,1 8 12-5,0-1 6 5,2 10-6-5,0-4-2 3,0-11-4-1,-2 32 1 1,2-15-4-1,-2-4 0 0,-1-10 1 1,1 10 2-1,-1-5-1 2,1-12-1-4,-3-12 7 6,0-7 5-6,0-2 3 3,2-11 0-1,-2-11-5 1,0-13-4-1,0-7-8 1,-2-10-1 0,-1-7-21-1,0-7-9 1,0-4-38-1,3-13-15 4</inkml:trace>
    </iact:actionData>
  </iact:action>
  <iact:action type="add" startTime="84778">
    <iact:property name="dataType"/>
    <iact:actionData xml:id="d52">
      <inkml:trace xmlns:inkml="http://www.w3.org/2003/InkML" xml:id="stk52" contextRef="#ctx0" brushRef="#br0">17281 3499 228 0,'11'-7'88'0,"-6"7"-69"1,16-10 0 5,-10 6-4 1,7-3-11 1,6 4-2-1,2-6-6 1,9 4 0-1,2 3 2 2,8-3-1-8,10 10-1 4,12-3 0 5,4 3 3-5,3-3 0 8,8 5 3-10,13 0-1 4,3 0 2 2,8 3 0-2,13 1 1 0,3-1 2 1,5-1 3 1,13 5-2-3,0-2 1 4,14-2 6-5,-1-1 3 2,-2 3-2 1,11-10-1-2,-4 5-8 3,6-2-2-2,-2-3-2 0,2-2 1 1,8 5-2 1,-8-3-1-3,13 5 1 5,-8-2-1-7,9-3 0 4,-12-2 0-1,-4-7 2 0,2 5 1 0,-8-10 3 2,5 5 3-1,-4-2 2-1,-7 2 1 3,6 0-4-5,-2-3-3 2,-11 5 0 1,8-2 1-2,-8 0-5 3,-11 5-3-3,37-5 1 3,-21 0 0-2,-13 2-2 3,-2 3 2-5,-12-5 1 6,-10-3 0-7,-15-1 0 3,-12 4 2 2,-4 0-1-3,-4 4 2 2,-9-11-4 0,-12 7 0 1,-10 0 7-3,-10 5 6 4,-9-3-2-5,-7 3 0 6,-6 2-4-7,-3 0-1 2,-2 0-6 3,-2 14-8 7,-1 2 1-10,-2 8 5 3,-1 4 7-4,1 9-7 7,-1 6-2-8,4 9 9 4,-1 2 6-1,0 2-2 1,3 5 0-1,3 5-2 1,-3 21-1 0,0 0-3-1,2 3 1 3,1 8-4-4,0 13 0 1,4 0 3-1,-1 6 3 1,1 17-2 3,1-2 0-4,0-7-3 3,-3 16-1-2,1-7 1 2,-1 12 2-3,5 2-1 4,-2-2 2-6,0 11-4 5,0 1-2-3,0 11 4 2,-3-11 3 0,0 9 1-1,-2-5 0 1,0-7 1-1,-3 8 1 3,-1-13-3-5,1 5-3 6,0-6 0-8,0-11 1 5,-2 1-1 0,2-5-1 0,-3-14 1 0,3 3 1-2,-3-41-3 3,-2 36 0-3,-1-8-1 5,1-2-2-7,0-9-2 5,-1-2-1-2,4-3-3 0,-1-5 1 1,3-2 3 0,0-2 3 0,2 6 0-2,4-6 1 3,-1-7 0-3,0-8-2 6,3-4 0-8,0-2 0 2,0-3 3 3,-1 2 0-2,1-9-6 1,0-4-3-1,0-5 1 1,0-5 3-1,0 2 1 3,-3-4 0-5,-2-1-1 3,-1-2-1-1,-2-4-3 0,-2-3-1 0,-6-4 3 2,2-5 3-2,-7-3-4 10,0-7 5-12,-1 6 2 5,-2-8-1-4,-2 0 2 0,-6-7-4 3,-3 0 1-3,-2-7 0 3,-8 0 2-2,-3-3 3 1,-5-4 2-2,-5 2-4 4,-14 1-1-4,-10-8 1 6,-3 5 0-10,-5-5 1 6,-8 0 2-1,-10-5 1 1,-1 10 1 0,-2-7-2-1,-11 5 1 3,-8-5-2-4,-2-3 2 4,-14 3 0-5,-5 0 1 1,3 4 0 3,-16-4 0-2,5 7-2 1,3 0-2-1,-17 0 1 1,9 4 1-1,-16-4 1 3,0 0 3-5,-10-2 1 7,-4 6 3-9,4-2-5 4,-12 3-3 1,1 2 1 0,-5 0 2 0,2 0 0-2,-11 0 2 4,6-3-2-4,-8-1 2 4,8 1-2-5,-11-4 0 1,16 7-3 3,-7 5 1-2,15-3 0 1,-3-2 1-1,11 5 0 1,13-3 0-2,3-2-2 5,5 7-2-6,11-7 1 7,3 4 1-9,7-4-1 4,13 3-1 1,9 1-2-1,0-4 1 1,10 5 1 0,16-3 0 1,10-2-3-3,11 5 2 5,8-3 1-7,6 5 2 3,4-2-3 0,4-3 0 0,10 3-10 2,2-5-3-1,9 2 0 0,4 3 1-2,6-8-3 5,6-9-3-7,2-4-9 7,5-13-5-6,3-8 4 2,3-3 5 0,2-3 20 0,0-4 10 2,0-2 15-3,1 4 7 6,-4-9-3-9,1 2-3 9,-1 3-4-7,1 4-1 2,-3 7-7 0,0 3-2 0,2 11 2 1,-2 3 1-1,0 5 1 2,0 6 2-3,-3 3-7 3,-2 7-4-3,0 5-5 5,-3-3-1-7,-6 21-1 11,1 24 3-7,-3 21 2-1,3 12 6 2,0 14 4-1,2-2 0-2,3 12 3 5,-3-10-3-6,3-7-1 1,-2-12-6 2,-1-12-3-1,-2-9-9 2,-1-11-3-3,1-13-14 2,3-2-6-1,2-11 9 2,0-3 7-2,2-10 14 3,1-18 6-5,2-9 6 2,0-20 6 1,1-11-7-1,-1-12-1 2,-2-7-5-3,-1-9-3 3,-2 6 0-2,0 11-1 2,0 17 0-4,3 13 0 3,-3 7 8-2,3 11 5 2,-3 10-4 0,0 0-1-1,0 7-9 2,0 0-4-3,-3 7-4 4,3 7 0-5,0 0 0 7,0 5 3-9,0-5-5 5,0-5-3 0,0-2-1-1,0 0 1 0,0-2 10 1,3-10 7 0,-1-11-1-1,4 1 1 3,-1-8 1-5,0-1 2 3,3-2-14-1,0 3-5 0,3-1-112 9</inkml:trace>
    </iact:actionData>
  </iact:action>
  <iact:action type="add" startTime="87467">
    <iact:property name="dataType"/>
    <iact:actionData xml:id="d53">
      <inkml:trace xmlns:inkml="http://www.w3.org/2003/InkML" xml:id="stk53" contextRef="#ctx0" brushRef="#br0">17075 3558 228 0,'18'-3'85'1,"-10"-2"-66"0,0 5 5 1,-8 0-1 6,3 0-2 0,-1-2 2 1,-2-3-10-3,0-2-3 5,-8 0-6-7,-5-9-3-3,-8-5 2 5,-13-10-2 2,-11-11 2-2,-6-3 0 3,-10-7 1-2,-15 1-2 3,-12-11-2-5,-2-3 5 6,-2-11 4-6,92 76-5 24,-170-110 0-21,33 23 0 1,23 11-5-2,19 20 1 2,21 4 0-4,18 15 0 7,11 8 0-7,8 6-11-4,8 9-3 3,3 7-70 4,2 7-29 0,5 0 8 6</inkml:trace>
    </iact:actionData>
  </iact:action>
  <iact:action type="add" startTime="87977">
    <iact:property name="dataType"/>
    <iact:actionData xml:id="d54">
      <inkml:trace xmlns:inkml="http://www.w3.org/2003/InkML" xml:id="stk54" contextRef="#ctx0" brushRef="#br0">16421 3647 228 0,'8'-24'88'1,"-5"10"-69"0,-1 0 22 2,-2 14 3 4</inkml:trace>
    </iact:actionData>
  </iact:action>
  <iact:action type="add" startTime="88017">
    <iact:property name="dataType"/>
    <iact:actionData xml:id="d55">
      <inkml:trace xmlns:inkml="http://www.w3.org/2003/InkML" xml:id="stk55" contextRef="#ctx0" brushRef="#br0">16434 3609 448 0,'-2'21'21'31,"2"22"-14"-30,2 4 3 0,4 2 0 0,-4 5-12 0,1-2-3 0,-3 5-130 11</inkml:trace>
    </iact:actionData>
  </iact:action>
  <iact:action type="add" startTime="88697">
    <iact:property name="dataType"/>
    <iact:actionData xml:id="d56">
      <inkml:trace xmlns:inkml="http://www.w3.org/2003/InkML" xml:id="stk56" contextRef="#ctx0" brushRef="#br0">17757 8537 212 0,'48'14'79'0,"-30"-14"-61"1,12 0 8 3,-17 5 1 3,3-3-7 2,5-4 0-1,5-3-13-1,9 3-5 0,7-10-1 1,14-2 3-7,7 0 5 4,3-2-5 5,6 1 0-3,12-6-2-1,4 5 1 2,2 2 0 0,5-3 1-1,16 1 0 2,8 4 2-3,11 5 1 2,7 5 1 1,4-3-4-3,17 10-1 4,-41-5-1-5,65 2 1 5,-4 5 2-5,7 5 2 3,0-3 3-1,-2 5 4 1,2-4-2-1,-3 1 3 1,12 4-4 1,-12 1-1-3,11 0-11 4,-8 6-1-6,11-6 2 8,-10 5 4-8,7-7-8 4,-8 1-2-1,5 1 3 1,-4-2 1-1,-9 0 4 1,8-4 1 1,-13 4-1-3,3-7 1 3,-14-3 7-3,-7 4 5 1,-6-6 4 0,-11 3 1 1,17-3-7-1,-17 5-3 0,-41-5-5 2,20 3-4-3,-21 2-5 5,-18 0-2-6,-16 0-22 7,-13-4-6-9,-17 1-25 5,-7-1-8-2</inkml:trace>
    </iact:actionData>
  </iact:action>
  <iact:action type="add" startTime="89552">
    <iact:property name="dataType"/>
    <iact:actionData xml:id="d57">
      <inkml:trace xmlns:inkml="http://www.w3.org/2003/InkML" xml:id="stk57" contextRef="#ctx0" brushRef="#br0">16868 8690 292 0,'-2'2'110'0,"-1"3"-86"1,-5 12-6 7,5-8-8-4,-2 12-7 4,0 15 1-1,-1 6-2 0,1-2-2 1,0-5 1 0,0-4-1-7,-1-3 2 7,1-12 1-3,0-1 3 7,2-6 14-8,0-4 7 3,3-12 2 0,0-15 2 1,6-1-8 0,2-8-2 0,2 1-6-1,3 4 1 1,3 2-5 4,11 10-1-9,2 5-9 8,3 4-2-8,2 12-5 5,0 5 1 0,-4 0 1-1,-7 9-1 1,-1-2-3 0,-7-1-2 1,-4 4-24-4,0 1-10 6,-3 5-50-5,-1-4-20 0,1 2-13 9</inkml:trace>
    </iact:actionData>
  </iact:action>
  <iact:action type="add" startTime="90273">
    <iact:property name="dataType"/>
    <iact:actionData xml:id="d58">
      <inkml:trace xmlns:inkml="http://www.w3.org/2003/InkML" xml:id="stk58" contextRef="#ctx0" brushRef="#br0">18887 3482 220 0,'5'-28'85'0,"1"26"-66"1,-6-10 3 4,0 12-3 2,0 0-17 3,-3 7-3-4,0 0 2 4,1 7 3-6,-1 10-1 4,0 4-2-7,1 19 2 6,-1 24 2 0,1 8 4 0,-1 27 0 1,3 19 2 0,0 16-2 1,0 14 0 1,0 19-3-6,0 8 1 4,3 27-4-1,-1-7 0 0,3 17-1 1,1-5 1-1,2 14 4 1,0 3 4-1,0-8-2 2,0 12 0-2,-6-9-1 5,1 9 2-10,-3-16-7 6,-3 0-2-1,-2-26 3 1,0-3 5-1,-1-18 6 1,1-12 3 1,-6-5-1-2,1-21 0 2,-3-11-5-4,-3-13-2 7,2-4-6-8,1-9-3 2,-3-1 0 2,6-4-1-1,-1-15-3 1,1-4 0-1,2-14-18 2,-3-14-7-2,3-10-12 3,-2-33-104 10,4-18-42-13,4-19 70 1</inkml:trace>
    </iact:actionData>
  </iact:action>
  <iact:action type="add" startTime="90994">
    <iact:property name="dataType"/>
    <iact:actionData xml:id="d59">
      <inkml:trace xmlns:inkml="http://www.w3.org/2003/InkML" xml:id="stk59" contextRef="#ctx0" brushRef="#br0">17752 2678 196 0,'18'-28'74'1,"-12"18"-58"0,-6 3 18 3,2 7 6 3,-2 0-23 2,0 7-6-2,-2 10 3 0,-1-1 5 1,3 19-10 1,-3 3 9-8,3 11 2 4,0-16-10 5,-2 33-6-5,-3-14-33 6,5 4-16-8,10-9-79 12</inkml:trace>
    </iact:actionData>
  </iact:action>
  <iact:action type="add" startTime="91549">
    <iact:property name="dataType"/>
    <iact:actionData xml:id="d60">
      <inkml:trace xmlns:inkml="http://www.w3.org/2003/InkML" xml:id="stk60" contextRef="#ctx0" brushRef="#br0">23552 3393 148 0,'5'0'55'1,"1"-12"-43"0,2 19 5 3,-1-2 0 3,1-5-4 2,0 2 2-1,0 5-6-2,3 0-1 4,-1 10-4-5,1 11 2-4,2 14 0 6,0 29-2 0,3 16-1 0,0 38 3 1,3 23 1-1,-1 28-1 2,-4 29 1-2,-4 25-2 2,1 29 2-3,-1 7-4 5,3 0 0-7,1 4-3 3,2 3-1 0,-1-12 1 1,1 12 2 0,0 7 3 0,-3-7 2 1,1-7 3-3,-1-10 1 4,0-25 1-5,-2-10 2 2,2-14 4 0,0-10 1 0,0-4-4 1,3-16 1 0,0-17 0 0,0-26-1-1,-3-14 4 2,-5-24 0-3,-2-16-15 5,-6-9-4-7,0-17-6 3,-3-3 1 1,-2-13-21-1,-3-3-11 1,0-11-68 8,0-24-70-9,5-17 55 2</inkml:trace>
    </iact:actionData>
  </iact:action>
  <iact:action type="add" startTime="92195">
    <iact:property name="dataType"/>
    <iact:actionData xml:id="d61">
      <inkml:trace xmlns:inkml="http://www.w3.org/2003/InkML" xml:id="stk61" contextRef="#ctx0" brushRef="#br0">23975 2473 220 0,'6'31'85'1,"-6"-5"-66"0,-6 21 8 3,4-26-2 4,-1 9-2-1,0 1 1 0,-2 11-9 1,-3-11-2-1,-2 4-7 1,-1-4-2-7,0-8 0 5,1-2 0 3,-1-6 0-3,3-1 0 5,3-5 2-7,-3-9 8 4,0-2 3 0,3-5-6-2,5-10-2 1,3-2-1 1,2 3 0 1,5-8 2-2,4-1 1 4,4-1-1-5,3 0-1 3,0-5-3-3,3 1 1-1,3-6-4 3,-1 13-2-1,1-5 2 1,-4 13 0-1,-1 6-1 2,1 9-2-3,1 24 1 5,5 4 1-6,-5 2-6 3,-5 1 1-1,-6 4 1 0,-5-4 1 1,-3-5 1-1,0-7 0 2,-2-5-7-3,0-3-3 4,5-11 6-5,2-7 3 7,6-7 2-8,5-7-1 2,3 5 3 3,-3-3 2-3,3 2 7 2,-3 10 4 0,0 0-8 1,-2 7-2-3,-3 7-2 4,-3 7 0-5,-2 3-5 7,-3 11-1-10,-3 7-4 6,-5 12 1-1,-5 5-43 2,-3 7-18-1,-3 0-95 7</inkml:trace>
    </iact:actionData>
  </iact:action>
  <iact:action type="add" startTime="93110">
    <iact:property name="dataType"/>
    <iact:actionData xml:id="d62">
      <inkml:trace xmlns:inkml="http://www.w3.org/2003/InkML" xml:id="stk62" contextRef="#ctx0" brushRef="#br0">20845 3478 232 0,'19'-10'88'0,"-14"1"-69"1,0 4 6 5,-5 5-2 0,0 0-11 3,0 0 1-2,3 5-10 1,-3 4-2 0,0 15-1-1,-3 13-5-6,-2 29 1 5,0 21 0 4,-3 38 2-5,0 18 3 6,0 34 4-6,0 11-9 2,0 12-2 0,0 9 14 1,0 5 8 0,-2 14-5 0,2-2-1 0,2 12 0-1,4 11 1 3,2 12 6-6,5 5 1 3,3 5-5 1,2-13-3-1,1-6-3 1,-3-10-2 0,3-6-6 0,-4-1 1-1,4-12 2 3,-3-2 3-5,3-14 0 6,2-21 2-8,3-5-2 5,2-25 2 0,1-15-2-1,-1-10 0 1,-2-27-3 0,-5-24-2 0,-1-21-6-1,-2-15-1 3,-2-18-35-6,-4-12-14 4,3-21-86 6</inkml:trace>
    </iact:actionData>
  </iact:action>
  <iact:action type="add" startTime="93951">
    <iact:property name="dataType"/>
    <iact:actionData xml:id="d63">
      <inkml:trace xmlns:inkml="http://www.w3.org/2003/InkML" xml:id="stk63" contextRef="#ctx0" brushRef="#br0">25073 6980 280 0,'6'0'107'1,"-4"0"-83"0,-4 0-7 5,2 0-7 0,-6 5-9 2,-4-5-1 0,-9 0-2-1,-2 0-1 2,-8 0 2-3,-5-5-2-5,-6 5 1 10,-5 7-5-8,-13-7-3 5,-6 0 6-1,1 0 1 0,-1 0 3 2,-10-2 0-2,-13 2 0 1,-6 0 0-1,1 0 2 3,-17 2 1-5,-5 0-6 4,1 3 0-3,-20-2 1 2,1 4 1-2,-3-3 5 2,-13 3 5 0,2 0-5-1,-10 7-2 2,-3-4-1-3,1 4-1 5,-14-5 0-7,-3 3 2 4,-18-2-1-1,2-3 2 2,-12-7-2-2,-6 2-1-1,-8-2 1 3,-8 0 1-2,10-2-1 3,-15 2 2-5,8-7-4 7,-8 0 0-9,0 4 3 5,-1-4 3-1,-7 2 0 2,11 5 0-3,-4 0 1 2,12-2 3 1,-6 2 0-3,-21-5 2 5,13 5-4-8,32 0 1 5,18 0 1 0,11 0 2 0,24 0 1-1,8 5 2 0,8-3-3 2,13-2-1-3,15 0-6 4,12 0-3-5,10 0-3 7,13 0 1-9,5 5-19 6,19-3-9-3,11-2-38 3,10 0-15-2,19 0-41 10</inkml:trace>
    </iact:actionData>
  </iact:action>
  <iact:action type="add" startTime="95197">
    <iact:property name="dataType"/>
    <iact:actionData xml:id="d64">
      <inkml:trace xmlns:inkml="http://www.w3.org/2003/InkML" xml:id="stk64" contextRef="#ctx0" brushRef="#br0">16019 6766 276 0,'2'-2'104'1,"-2"4"-81"-1,-2 5-4 4,-1-5-6 4,-5 13-4 0,-2 3 2-1,-6 13 3 1,-3 7 2-1,3 6-9 1,1 1 2-7,4 7 4 5,6-3 6 2,5-4 3-1,2-5-9 1,6-5-3-1,5-4-6 1,9-10-3-1,9-7-36 1,14-16-16 0,0-13-62 8,-2-13-63-11,-6-14 55 4</inkml:trace>
    </iact:actionData>
  </iact:action>
  <iact:action type="add" startTime="95438">
    <iact:property name="dataType"/>
    <iact:actionData xml:id="d65">
      <inkml:trace xmlns:inkml="http://www.w3.org/2003/InkML" xml:id="stk65" contextRef="#ctx0" brushRef="#br0">16064 6227 356 0,'0'3'132'1,"0"1"-103"0,-3-4 12 5,3 0-1-1,0 0-22 6,0 0-7-7,0 0-43 3,0 0-16 1,5 0-115-1,3 0-51 1</inkml:trace>
    </iact:actionData>
  </iact:action>
  <iact:action type="add" startTime="95948">
    <iact:property name="dataType"/>
    <iact:actionData xml:id="d66">
      <inkml:trace xmlns:inkml="http://www.w3.org/2003/InkML" xml:id="stk66" contextRef="#ctx0" brushRef="#br0">20747 2770 260 0,'-5'4'96'0,"0"-4"-75"1,-9 10 17 4,1-10 1 4,-13 4-17-1,-11 3-4 0,-8-7-14-2,-3 0-2 5,-2 0-2-7,0-7-14-3,-1 3-5 5,6-10-8 2,3 4-3-1,8 3 2 0,7-2 5 2,9 2 0 1,10-5 1-4,10 5 8 5,6 7 4-7,5 0 10 6,3 5 7-5,0 4 6 4,0 10 2-3,-3 7-2 2,1 4 2 0,-4 13 5-1,1 8 4 2,2-6 1-3,0 7 2 5,0-3-13-7,1 3-3 4,-4-5-9-1,-2 2-4 1,-5-2-17-1,-6-4-5 0,-2-6-32 2,-6-6-14-3,-7-3-32 8</inkml:trace>
    </iact:actionData>
  </iact:action>
  <iact:action type="add" startTime="96638">
    <iact:property name="dataType"/>
    <iact:actionData xml:id="d67">
      <inkml:trace xmlns:inkml="http://www.w3.org/2003/InkML" xml:id="stk67" contextRef="#ctx0" brushRef="#br0">21509 6714 252 0,'6'14'96'0,"-9"3"-75"1,-2 11 6 4,5-14-2 2,-3 3-7 4,-2 11-1-5,-1 0-9 5,1 3-3-7,0-3-3 3,5-2-2-6,0 2 3 5,2 0-2 2,1-4-1 0,2-10 1-1,-2 0 1 2,0-5 1-2,-3 3 1 3,0-5-5-6,0-4 1 4,0 4-2 0,0-3 0-2,0-1 2 2,0-3 0 0,-3 2 0-1,0 3 0 0,1 2 0 2,-4-5 0-2,-1 5 0 4,-1-2 0-7,-8-3 0 4,0 5 0-1,-3-2 0 1,1-3 0 0,2 3-3-1,0-3 2 1,0-2 1-1,3 3 2 3,-3 1-1-5,0-4 2 3,-2 3-2-1,-3 2-1 0,-3-5 1 1,-5 0-1-1,-3 0 0 1,-3 0 2-1,-4 0-3 2,-1 0 0-2,0-5 1 4,-2 2 2-8,0-1 1 5,-6-1 1-1,3-2-5 0,0 2 1 1,3 3 2 0,7-3 1 0,6 3-1-1,8-3-2 3,5 5 9-5,6-2 6 3,2-3-3-1,0 5 1 0,2 0-6 1,1 0 1-1,0-7-5 1,5 0 0-1,0-5-3 1,0-7-3-1,0-9 4 4,3-2 1-7,-3-8 0 3,0 0-2 1,-3 3-2 0,0-3 1-2,-5 8 1 3,0-1 0 0,0 3 0-3,0 7 2 4,3 4-6-5,3 3 1 3,-1 7 1-1,0 0 1 0,1 0 1 1,2 5 0-1,0-3 2 1,5 5 1-1,0-2 1 2,6-3 2-3,5 5-5 5,2-7-1-6,3 5 0 2,6-5 2 1,2 7 1-1,3 0 1 0,5 0-2 1,5 0-2 1,11 0 1-2,3 0-1 2,-4 0 0-4,-1 0 2 7,-4 0-1-10,-2 0-1 6,-5 0-2 0,-3 7-1-1,-3-5 2 1,1 5 0 0,-1-7-2 1,-2 7 2-3,-6-2 1 4,-7-3 0-5,-3 5-3 3,-3-2 2-2,-5-3 1 2,-3 5 0 0,1 3 0-1,-6 4 2 2,-3 7 1-3,-5 3 3 4,0 11-1-5,0 0 2 7,3-2-4-9,0 7 0 5,2-7-3-1,3 2-1 0,3-4 3 1,-1-1 3 0,1-4-7 0,5-7-3-1,0 0-8 3,0-5-5-5,2-5-21 7,3-2-10-10</inkml:trace>
    </iact:actionData>
  </iact:action>
  <iact:action type="add" startTime="97810">
    <iact:property name="dataType"/>
    <iact:actionData xml:id="d68">
      <inkml:trace xmlns:inkml="http://www.w3.org/2003/InkML" xml:id="stk68" contextRef="#ctx0" brushRef="#br0">20723 6987 216 0,'3'-7'82'1,"2"0"-64"-1,1 7 9 5,-1 0-2 2,0-2-7 1,3 2 0-1,3 2-8 1,2 3-2-1,3 2-4 1,5 2 2-7,5 8 0 6,9 4 6 3,10 0 3-6,-3 2-4 8,-2-4 1-9,-6-2-7 5,-7-3-3 0,-6-5-6-1,-5-2 0 1,-6-7-9-1,-7-7-2 3,-8-7-5-4,-11-9-3 4,-11-6 13-6,-4-4 7 3,-1-2-2 2,0 0 2-2,0 2 10-1,1 0 7 3,4 10-5-1,3 6-2-1,6 3-2 3,5 2 1-5,5 10 6 6,5 2 4-8,11 9-4 5,10 10 1 0,12 5-6 0,7-1 1-1,5-2-5 1,-2 0-2 0,-6-4-5-1,-5-3 0 3,-5-7-5-5,-5 0-1 2,-4 0 2 1,-1-7 5-1,-6-4 4 1,-3 1 2-1,-3-6-1 1,-4-5 1-1,-6-8 0 2,-8-6 1-3,-5 0-2 5,-3-3-2-8,24 31-2 28,-29-30-1-24,8 9 2 3,8 4 0-4,15 5 1 4,17 17-3-5,12 5 2 3,12 15 1-1,7 6-3-6,8 0 2 5,-2-8 3 2,-9 3 1-1,-9-10 1 2,-12-1 0-3,-37-27-27 10,-12-12 7-6,-12-4 0-6,-7-10 9 3,-11 3 4 1,-8-2 5-1,3-1 3 1,5 7 4-1,8 3 2 2,8 7-5-3,8 9-2 6,5 5-4-8,5 2-1 2,12 17-28 2,4 7-10-1,8 2-80 9</inkml:trace>
    </iact:actionData>
  </iact:action>
  <iact:action type="add" startTime="98785">
    <iact:property name="dataType"/>
    <iact:actionData xml:id="d69">
      <inkml:trace xmlns:inkml="http://www.w3.org/2003/InkML" xml:id="stk69" contextRef="#ctx0" brushRef="#br0">21115 7032 276 0,'26'4'104'0,"-23"-1"-81"1,-3 6-8 8,-3-4-11-6,1 2-12 5,-6-5-2-1,-5 3 2 2,-3-5 5-2,-3 0 2 0,3-5 3-6,1 5 3 7,4-2 4-2,3 2 2 5,3 0-10-7,23 9-117 18</inkml:trace>
    </iact:actionData>
  </iact:action>
  <iact:action type="add" startTime="103740">
    <iact:property name="dataType"/>
    <iact:actionData xml:id="d70">
      <inkml:trace xmlns:inkml="http://www.w3.org/2003/InkML" xml:id="stk70" contextRef="#ctx0" brushRef="#br0">8430 12578 208 0,'-8'-14'77'1,"6"14"-60"0,-1-2 6 2,3 2-1 5,0 0-6-1,0 0 3 1,0-5-4-1,0 5-1 1,0-2-4 7,0 2-6-14,3 0-4 5,4 2-3 3,9 3-1-2,8 2 0 0,5 2 5 1,6 1 3-1,-1 4 14 1,3 0 6-1,-2 0-4 2,-4 3-1-3,-2 4-14 3,-5 0-5-3,-5 2 0 3,-9 6-1-2,-4 8 1 1,-6 1 2-1,-8-3 1 2,-6 8 1-3,-1-6-5 4,-7-4 1-5,1 2 0 3,-3 1 0-1,1-6-5 0,1-6 1 0,4-3-14 1,2-5-3 3,0-1-16-7,3-8-4 7,10-10-64 0,6-9-40-3,7-4 65-1</inkml:trace>
    </iact:actionData>
  </iact:action>
  <iact:action type="add" startTime="104146">
    <iact:property name="dataType"/>
    <iact:actionData xml:id="d71">
      <inkml:trace xmlns:inkml="http://www.w3.org/2003/InkML" xml:id="stk71" contextRef="#ctx0" brushRef="#br0">8967 12668 260 0,'0'0'99'2,"0"0"-77"-1,-2 0 2 1,2 0-4 13,-19 7-16-3,-10 0-6-8,-8 7-2 3,0 9 2 0,3 6-1-6,4 8-1 5,9 1 5 2,8-3 1-1,5 3 8 2,8-3 6-2,8-4 9 3,3-1 5-5,10-8-10 3,3 1-4-1,2-9-18 3,0-2-9-6,6-10-60 4,0-9-29 1,-3-7-23 8</inkml:trace>
    </iact:actionData>
  </iact:action>
  <iact:action type="add" startTime="104432">
    <iact:property name="dataType"/>
    <iact:actionData xml:id="d72">
      <inkml:trace xmlns:inkml="http://www.w3.org/2003/InkML" xml:id="stk72" contextRef="#ctx0" brushRef="#br0">9174 12844 312 0,'8'61'118'0,"-8"-32"-92"1,5 22 4 4,-2-22-5 3,2 15-4-2,3 15 4 4,0-3-13-5,0-8-5 6,-3-6-4-6,0-12-11-4,1-6-3 4,9-12-80 14,7-17-58-6</inkml:trace>
    </iact:actionData>
  </iact:action>
  <iact:action type="add" startTime="104971">
    <iact:property name="dataType"/>
    <iact:actionData xml:id="d73">
      <inkml:trace xmlns:inkml="http://www.w3.org/2003/InkML" xml:id="stk73" contextRef="#ctx0" brushRef="#br0">9883 12992 340 0,'2'-2'126'0,"1"4"-98"1,10-2-12 3,-5 5-11 4,8-3-25 2,5-2-6-3,8 0-25 3,6-2-7-7,2-3-56 5,0-2-24-1</inkml:trace>
    </iact:actionData>
  </iact:action>
  <iact:action type="add" startTime="105152">
    <iact:property name="dataType"/>
    <iact:actionData xml:id="d74">
      <inkml:trace xmlns:inkml="http://www.w3.org/2003/InkML" xml:id="stk74" contextRef="#ctx0" brushRef="#br0">10666 12941 312 0,'13'7'115'1,"-5"-3"-89"-1,5-8-6 4,-2 4-8 3,5 4-35 0,8-4-9 0,5 3-68 2,5-3-30-2,3 0 41 1,0 0 20 1</inkml:trace>
    </iact:actionData>
  </iact:action>
  <iact:action type="add" startTime="105318">
    <iact:property name="dataType"/>
    <iact:actionData xml:id="d75">
      <inkml:trace xmlns:inkml="http://www.w3.org/2003/InkML" xml:id="stk75" contextRef="#ctx0" brushRef="#br0">11293 12985 288 0,'35'0'107'1,"-22"5"-83"0,5-3-7 1,-7-2-7 4,2 0-110 4,0 0-45-4</inkml:trace>
    </iact:actionData>
  </iact:action>
  <iact:action type="add" startTime="105498">
    <iact:property name="dataType"/>
    <iact:actionData xml:id="d76">
      <inkml:trace xmlns:inkml="http://www.w3.org/2003/InkML" xml:id="stk76" contextRef="#ctx0" brushRef="#br0">11341 12595 376 0,'2'-3'140'1,"6"-1"-109"0,3 4-15 1,-1 7-13 6,9 0-25-2,5 7-3 4,8 10 4-3,-1 11 2-1,1 7 12 3,-8-11 8-8,0 20 4 4,-8-6 12 3,-8 5 4 0,-6-10-3 0,-4-5 0-1,-6 2-8 1,-6-6-4-1,1-5-3 4,0-7-3-7,0-5-15 3,2 0-5 2,0-7-14-3,4-7-7 1,1-2-19 1,1-10-8-1</inkml:trace>
    </iact:actionData>
  </iact:action>
  <iact:action type="add" startTime="105753">
    <iact:property name="dataType"/>
    <iact:actionData xml:id="d77">
      <inkml:trace xmlns:inkml="http://www.w3.org/2003/InkML" xml:id="stk77" contextRef="#ctx0" brushRef="#br0">11611 12719 184 0,'21'-14'71'1,"-11"7"-55"-1,1 5 13 7,-8 2 4-4</inkml:trace>
    </iact:actionData>
  </iact:action>
  <iact:action type="add" startTime="105791">
    <iact:property name="dataType"/>
    <iact:actionData xml:id="d78">
      <inkml:trace xmlns:inkml="http://www.w3.org/2003/InkML" xml:id="stk78" contextRef="#ctx0" brushRef="#br0">11653 12703 369 0,'-11'9'21'37,"-2"6"-11"-36,-5 6 0 0,-4 9 2 0,4 1 3 0,5 4 3 0,2-4-1 0,6 4 1 6,7 0-5 1,9-4-3-2,5-3 1 2,8-2 0 0,7-5-5-1,4-7-4 1,-1-4-23 1,-2-10-11-4,0-10-112 10</inkml:trace>
    </iact:actionData>
  </iact:action>
  <iact:action type="add" startTime="106051">
    <iact:property name="dataType"/>
    <iact:actionData xml:id="d79">
      <inkml:trace xmlns:inkml="http://www.w3.org/2003/InkML" xml:id="stk79" contextRef="#ctx0" brushRef="#br0">11918 12941 336 0,'-3'14'126'1,"0"-14"-98"0,1 14-5 6,-1-5-11-3,0 5-6 8,1 5 1-8,-1 0-6 3,3 2-2 0,0 0 0 3,0 3 0-9,0-3 1 5,0-7-3 0,0 3 0 4,0-10-7-4,0 0-4 5,0 0-34-8</inkml:trace>
    </iact:actionData>
  </iact:action>
  <iact:action type="add" startTime="106279">
    <iact:property name="dataType"/>
    <iact:actionData xml:id="d80">
      <inkml:trace xmlns:inkml="http://www.w3.org/2003/InkML" xml:id="stk80" contextRef="#ctx0" brushRef="#br0">12079 12637 340 0,'-11'17'129'0,"6"-10"-100"1,-8 7-2 2,8-7-6 8,-3 0-9-7,0 0 1 3,0 0-16 1,2-5-8-1,4 3 6 2,-1-3-7-8,1-2-2 4,-1 0 8 4,3 0 5-2,-3 0 12 3,3 0 5-5,0 0 1 6,-2 0 0-7,-1 0-7 3,3 0-2 0,0 0-6 1,0 0-2 0,0 0-16-1,0 0-4 2,0 0-52-3,0 0-20 4</inkml:trace>
    </iact:actionData>
  </iact:action>
  <iact:action type="add" startTime="106757">
    <iact:property name="dataType"/>
    <iact:actionData xml:id="d81">
      <inkml:trace xmlns:inkml="http://www.w3.org/2003/InkML" xml:id="stk81" contextRef="#ctx0" brushRef="#br0">12650 12823 272 0,'6'0'101'0,"7"7"-78"1,8 0-5 4,-5-7-7 2,8 5-9 1,13-5-2-1,16-5 1 2,8 5-1-3,5-2 0 5,8-3-3-10,13 5 2 2,1 0 10 10,-1 0 3-10,-2 0 10 4,-1 0 4 0,-4 0-6 2,-12 0-1-2,-7 0-11 1,-8 0-5 0,-8 0-22-1,-5-2-8 3,-8-3-35-5,-3 3-15 2,-5-5-41 8</inkml:trace>
    </iact:actionData>
  </iact:action>
  <iact:action type="add" startTime="107298">
    <iact:property name="dataType"/>
    <iact:actionData xml:id="d82">
      <inkml:trace xmlns:inkml="http://www.w3.org/2003/InkML" xml:id="stk82" contextRef="#ctx0" brushRef="#br0">12865 13011 288 0,'21'3'110'1,"0"-3"-86"0,8 0-4 3,-13 0-7 3,8 0-10 1,8 0-2 1,5 0 2-3,5 2 2 4,11-2-2-5,3 0 0-4,4-2 3 6,-4 2-1 1,0-3 0-1,-1 3-1 3,-2-5 0-4,5 5-5 3,-2 0 1-3,-6-7-31 4,-5 0-12-5,-5-7-84 8</inkml:trace>
    </iact:actionData>
  </iact:action>
  <iact:action type="add" startTime="107583">
    <iact:property name="dataType"/>
    <iact:actionData xml:id="d83">
      <inkml:trace xmlns:inkml="http://www.w3.org/2003/InkML" xml:id="stk83" contextRef="#ctx0" brushRef="#br0">13465 12512 272 0,'11'22'101'1,"0"-13"-78"0,7 3-7 3,-7-3-6 3,7 3-9 1,9 4-1 0,10 1-4-1,8 4-2 1,0-4 3 0,-3 4-3-7,-2-7-1 7,-6 0 10-2,-5 2 5 5,-5-1-1-7,-5 1-2 2,-6 5-2 3,-5 7 0-2,-8 3 2 1,-8 4 2-1,-5 3 3 4,-9 0 1-8,-4-3-8 8,-6 0-1-6,3-2-2 4,0-5 2-3,8-4 3 1,-3 4 2 2,5-4-8-2,6-3-1 0,5-5-49 1,6-2-20 1,10-7-46 9</inkml:trace>
    </iact:actionData>
  </iact:action>
  <iact:action type="add" startTime="107973">
    <iact:property name="dataType"/>
    <iact:actionData xml:id="d84">
      <inkml:trace xmlns:inkml="http://www.w3.org/2003/InkML" xml:id="stk84" contextRef="#ctx0" brushRef="#br0">14688 12491 304 0,'5'7'115'0,"-2"-2"-89"1,2 28-10 4,0-7-11 2,1 7-4 1,-1 9 1 0,-2 3 0 1,-1-8-2-4,1 1 1 6,0-10-1-10,2-6 2 3,3-13-1 7,2-4 2-7,6-12-2 3,0-8 2 1,3 1 0-1,-1-7 3 2,1 0 1-2,-3-3 1 1,2 3-7-1,1 5-2 2,-3-1 2-2,-1 3 1 2,-1 0 0-2,-6 7-2 1,-3 0 3-2,-2 5 2 0,-3 2-2 3,-6 7 0-3,1 5 3 5,-3 13 3-7,0 6 2 8,5 14 1-9,1 6-4 4,4 6 0 0,6-3-5 2,0 5 0-1,0-5 1-1,0 5 0 2,-3-3-5-2,-2-4-1 3,-3-7-2-6,-5-8 3 3,-3-6-5 1,-8-5 2-1,-3-10-5 1,-4-9-1-1,-4-12-24 2,-2-6-10-3,0-15-24 4,0-12-9-5,2-2-34 10</inkml:trace>
    </iact:actionData>
  </iact:action>
  <iact:action type="add" startTime="108528">
    <iact:property name="dataType"/>
    <iact:actionData xml:id="d85">
      <inkml:trace xmlns:inkml="http://www.w3.org/2003/InkML" xml:id="stk85" contextRef="#ctx0" brushRef="#br0">15122 12901 288 0,'8'23'107'1,"-6"-6"-83"0,1 18 4 3,0-19-4 5,-1 13-10-3,1-1 2 5,-3 2-9-6,0-1-4 1,0-6-2 3,0 1-6-8,0-6 1 4,0-1-7 3,0-8-3-1,3-2-21 1,2-7-109 15</inkml:trace>
    </iact:actionData>
  </iact:action>
  <iact:action type="add" startTime="108799">
    <iact:property name="dataType"/>
    <iact:actionData xml:id="d86">
      <inkml:trace xmlns:inkml="http://www.w3.org/2003/InkML" xml:id="stk86" contextRef="#ctx0" brushRef="#br0">15588 12661 312 0,'13'28'115'1,"-5"2"-89"0,2 15-3 3,-2-17-6 3,3-4-15 1,-1 4-1 0,-2-11-6-1,3-3-1 1,2-7 3 0,3-10-8-7,0-8 0 8,0-6 12-3,0-4 6 0,-3 5 11 2,-3-6 3-2,1 1-4 3,-3 5-2-2,-3 4-9 0,1 3-4 1,-1 2-4 1,0-1-1-3,-2 6-1 5,-1-3 0-7,-2 5 3 4,0 7 0-1,3 5 3 1,0 5 1-1,-1 6 7 0,1 8 4 2,0 4-3-2,-1 0 1 4,-2-2-9-7,0 3-4 5,-2-8 0-3,-4 2 0 1,1-8-2 1,-3 1 2-1,-2-9-1 1,-1 0-2-1,-5-7-6 3,-2 0-2-4,-1-7-20 4,1-7-9-6,-1-4-18 5,1-6-6-3,2-4-49 9</inkml:trace>
    </iact:actionData>
  </iact:action>
  <iact:action type="add" startTime="109265">
    <iact:property name="dataType"/>
    <iact:actionData xml:id="d87">
      <inkml:trace xmlns:inkml="http://www.w3.org/2003/InkML" xml:id="stk87" contextRef="#ctx0" brushRef="#br0">15905 12734 96 0,'21'16'38'1,"-13"-9"-29"0,5 7 8 3,-5-7 4 3,3 0-12 1,2 3-5 0,3 2-2-2,0 4 0 5,0-9 1-7,-3 5 1 8,-2-10-16-8,-1 5-4 3,-2-7-36 1,-5-7-16-1</inkml:trace>
    </iact:actionData>
  </iact:action>
  <iact:action type="add" startTime="109442">
    <iact:property name="dataType"/>
    <iact:actionData xml:id="d88">
      <inkml:trace xmlns:inkml="http://www.w3.org/2003/InkML" xml:id="stk88" contextRef="#ctx0" brushRef="#br0">16159 12919 224 0,'27'15'85'0,"-22"-8"-66"0,5 0 10 1,-4-7-1 0,-1 4-16 6,3-4-5 4,3 0-31-7,4 0-11 7,4 0-69-6,-1-4-30 1</inkml:trace>
    </iact:actionData>
  </iact:action>
  <iact:action type="add" startTime="109582">
    <iact:property name="dataType"/>
    <iact:actionData xml:id="d89">
      <inkml:trace xmlns:inkml="http://www.w3.org/2003/InkML" xml:id="stk89" contextRef="#ctx0" brushRef="#br0">16614 13030 244 0,'13'12'90'1,"-10"-5"-70"0,2 0 10 1,-2-5-1 6,-3 5-22-1,0-7-5 3,0 7-32-5,0-7-12 6</inkml:trace>
    </iact:actionData>
  </iact:action>
  <iact:action type="add" startTime="109819">
    <iact:property name="dataType"/>
    <iact:actionData xml:id="d90">
      <inkml:trace xmlns:inkml="http://www.w3.org/2003/InkML" xml:id="stk90" contextRef="#ctx0" brushRef="#br0">15992 12868 212 0,'-2'-7'79'1,"2"11"-61"0,0-8-25 3,2 1-14 3,-2-4-45 3,3 0-17-3,0-2 25 4,-1-3 13-8,4 5 186 28,4-2-51-24,3 4-13 2,1 2-37-3,-1 3-18 4,8 0-13-5,3 10-6 2,2 4-2 1,1 5 3-6,-3-3 2 4,-6 8 0 2,-5 4 1-1,-5-4 0 3,-5-3 1-4,-8 7-2 5,-9-5 1-8,1-1-4 5,-3-6-2-1,6 5 2 2,-1-7 2-2,3-4 2-1,11 4 10 9,10-7 1-4,6 0-6-6,2 0-5 1,3-5-22 2,2-2-10 0,3-2-51 0,0-5-21-2,0 0-18 10</inkml:trace>
    </iact:actionData>
  </iact:action>
  <iact:action type="add" startTime="110270">
    <iact:property name="dataType"/>
    <iact:actionData xml:id="d91">
      <inkml:trace xmlns:inkml="http://www.w3.org/2003/InkML" xml:id="stk91" contextRef="#ctx0" brushRef="#br0">16831 12945 368 0,'19'3'137'1,"-11"4"-106"0,2 0-7 4,-2-5-9 2,3 3-21 5,5-5-5-7,5 2-17 2,3-2-8-1,2-2 20 4,1 2-19-9,-1-5-3 4,0 3-31 4,-2-5-13-2,0 0-10 10</inkml:trace>
    </iact:actionData>
  </iact:action>
  <iact:action type="add" startTime="110498">
    <iact:property name="dataType"/>
    <iact:actionData xml:id="d92">
      <inkml:trace xmlns:inkml="http://www.w3.org/2003/InkML" xml:id="stk92" contextRef="#ctx0" brushRef="#br0">17413 12609 344 0,'11'-2'129'0,"-11"4"-100"1,5 10-11 2,-2-3-10 7,5 15-6-6,2 11 1 4,4 3-1 0,1-1-2 0,1-2 1-1,0-4-1-6,0-10 2 5,5 0-1 2,0-14-1-1,6-7 3 3,-1-7 0-5,3-7-1 6,1 0 1-6,-4-7 7 1,-2-3 3 2,-6 1-4 2,-2-3-3-4,-3 10-3 4,-2-1-3-4,-6 5-2 1,1 3 1 3,-1 2-4-5,-5 0 1 3,-3 7 0-1,-2 7 2 1,0 2-4-1,-1 12 2 1,-2 8 11-1,6 13 4 1,2-2-4 1,2 9-4-3,4 6-2 5,2 1-1-7,2 5 0 5,1 5 0-5,-3 0-7 5,-3-7 0-2,-5-5-2 1,-5-12 1 0,-8-4 5-2,-6-15 1 5,-2-4-20-7,0-12-8 4,0-12-34-1,-1-11-11 1,1-12-45 7</inkml:trace>
    </iact:actionData>
  </iact:action>
  <iact:action type="add" startTime="111011">
    <iact:property name="dataType"/>
    <iact:actionData xml:id="d93">
      <inkml:trace xmlns:inkml="http://www.w3.org/2003/InkML" xml:id="stk93" contextRef="#ctx0" brushRef="#br0">18051 13101 344 0,'16'-5'129'1,"-8"5"-100"0,2-7-7-1,-4 4-9 6,-1-4-20 3,0-7-5-2,1 0-3 3,-1 0 1-6,0-2 8 5,0 9 5-8,1-3 4 5,-1 5 7 2,0-2 4-2,1 7-5 2,2 5-1 0,2 4-4-1,3 8-3 3,3 11-3-5,0 10 1 6,-3 14 1-5,1-1 2 1,-4-1-1-1,-5 1 2 2,-2-4 0-1,-6-4 3 1,-2-6-1 0,-3-6 0-1,-5-3-3 3,-6-7-2-6,-2-6-2 8,-3-6 1-9,1-9-21 4,-4-17-10 2,3-6-20-1,6-19-7-1,5-17-63 10</inkml:trace>
    </iact:actionData>
  </iact:action>
  <iact:action type="add" startTime="111366">
    <iact:property name="dataType"/>
    <iact:actionData xml:id="d94">
      <inkml:trace xmlns:inkml="http://www.w3.org/2003/InkML" xml:id="stk94" contextRef="#ctx0" brushRef="#br0">18144 12557 332 0,'-3'7'126'0,"0"-7"-98"1,3 0-3 4,0 5-10 1,0-5-11 4,0 2-3-4,0-2-25 1,0 0-11 6,0 0-59-9,8-2-27 6,0-3 19-6,5 5 10 4</inkml:trace>
    </iact:actionData>
  </iact:action>
  <iact:action type="add" startTime="111636">
    <iact:property name="dataType"/>
    <iact:actionData xml:id="d95">
      <inkml:trace xmlns:inkml="http://www.w3.org/2003/InkML" xml:id="stk95" contextRef="#ctx0" brushRef="#br0">18747 12423 192 0,'-3'0'74'0,"3"0"-58"1,-2 10-4 3,-1-3-6 4,0 14-2 2,1 9 2-4,-4 8 2 5,1 14 0-8,0 11-4 5,-1 10 13-7,1-5 8 5,0 5 7 2,2 3 3 1,6 6-15 0,2 5-4-1,6 0-12-1,2-5-3 2,-2 5-12-4,-1-14-3 4,1-5 5-3,-3-16 2 2,-3-7 2-1,0-15 1 0,1-1 0 1,-4-13 0-1,1 3 0 3,-3-5 0-5,-3-5 3 7,-2-6 0-9,-3 2 1 6,-3-5 2-3,-4-5-8 2,-7 2-1 0,-7-4 8-1,-8-2 6 1,-5-3-5-3,-3-2-3 6,-3 5 0-7,-2-1 2 4,-6-1-7-1,-7 4-1 1,-6 4 4 0,-5-2 3-1,-3 3 1 1,-21-5-1-1,-2 7 3 3,-3 0 0-6,-16 2-1 8,-6 3 1-8,-2-3-2 3,-21 6 2 1,5-8-2 0,-10 0-1-1,-6 0 1 0,-8 0-1 2,-7 0 2-2,-1 0 1 4,-8 7 1-7,-34-7 2 3,0 4-1 1,24-8 2-2,-8 1-4 3,11-1 0-2,-9 4-3 2,14 0-1-3,-6 7 1 4,6 0 0-4,5 0 0 4,-8-3 2-6,6 1-1 3,-9 0-1 2,9-5 3-2,-11-7 2 0,5 0-2 1,-11 0 0 0,9 0-1-1,-14 0-2 3,14 4 1-5,-12-11-1 3,7 7 0 0,-12-7 0-2,11 4 0 2,-13-8 2-1,11 4-3 1,-6 2 0-1,14 0 1 3,-3-2 2-5,5 7-3 7,8 4 0-8,0 3 1 4,13-4 2-2,-13 4 5 1,14 4 6 1,-6-4-3 0,2 3 0 0,9 4-6-1,-6 0-1 3,14 0 1-5,10 0 0 3,-3 0 0-1,17-2 0 0,12-3 2 1,9-2 1-1,4-2-1 1,17-3 1 0,13-2 5 1,13 0 2-4,11 0 1 6,13-10 4-7,8 3-7 5,5-9 1-3,3-5-6 2,5-3 1-1,16 31-29 25,-19-101 0-26,4 9-1 5,4 5 3-7,3 7 4 3,3 12 11 1,2 4 5-1,3 6 0 4,3 11-1-10,2-3 1 3,3 5-8 4,0 8 0-2,5-1-8 4,3 10-3-5,5 0 5 3,6 9 3-1,7 5 3 1,8 2 5-1,6 10 5 2,0-5 3-2,-1 7-2 1,4 0-1 1,-1 2-3-4,21-2-1 7,1 5 3-8,2-5 1 1,2 0-1 5,12 2-2-3,10 5 1 0,5-7 1 0,3 0-1 3,18 0 2-4,-2 0-4 4,5 0 0-6,16-2 1 9,-6-3 0-10,6 5 0 4,3 0 0 1,-3 0 0 0,15 0 0-1,-7 0 0 1,0 5 0 1,10-5 2-3,-4 0 1 5,15 0 5-7,-8-5 3 2,2 5-4 3,-2-9-2-3,-8 2 2 2,6 0 0 0,-9-8 1 1,-5 1 0-4,14-2-11 7,-11-1-3-8,10 3 3 8,1 3 3-9,4-4-1 4,17 11-2 0,-6-3-1 1,11 7 3 0,-8-5-2-1,16 5-1 2,-14 5 0-2,11-3 0 4,-7 3 3-7,7-1 0 3,-5 8 1 1,5-2 0-2,-8 4 0 2,-8 0 2 0,3 0-3 1,-13-7 0-4,8-5 1 5,-14-4 2-4,0-5-1 5,1 0-1-8,-9 0 1 5,1 0-1 0,-3 7 0 0,-14 0 0-1,3 7 2 1,1-5 3 2,-17 3-4-5,0-5-3 5,3 0 1-5,-10 0 0 4,-6-7 1-3,5 7 2 1,-5-3 3 2,-7 3 2-3,-6 3 3 3,-3-1 4-3,-3 10-6 4,-4-3-2-5,-9 5-8 7,-7 1-3-8,-6-1-18 2,-3-5-5 1,3-2-43 2,3 5-19-1,-3-5-37 8</inkml:trace>
    </iact:actionData>
  </iact:action>
  <iact:action type="add" startTime="119915">
    <iact:property name="dataType"/>
    <iact:actionData xml:id="d96">
      <inkml:trace xmlns:inkml="http://www.w3.org/2003/InkML" xml:id="stk96" contextRef="#ctx0" brushRef="#br0">19755 12581 448 0,'-11'-3'0'0,"1"-4"-3"1,5 7 0 6,-3 5-1-1,-6-3 3 1,-4 1 0 1,-9 4 3 0,-4 0-1 0,-9 5-1-7,-16-3 3 4,-4-2-2 5,-1 0 2-5,-3 0-2 6,-5 3 2-7,-10 4-4 9,0-3 0-10,2-1 1 4,-3-1 2 1,-9-4-1 0,-9-5-1 0,2-5 3-1,1 1 0 2,-3-8-4-3,-2 5 1 5,7-7-2-7,6 4 0 3,2 3 2 2,-2 2 2-3,-1 3 1 2,4-7 1-1,2-3-2 2,0 5 1-3,-8-10-4 4,2-4 0-4,9 0 1 5,5-10 2-8,10 3-3 5,9-2 0-1,7-1 1 1,6 1 2 1,10-6 3-3,6-1 2 4,5-8 1-5,5-7 0 6,2-4-4-7,6-3-1 3,6 5-1 1,2-3-2-1,5 6-2 2,8-18 1-3,6 4 3 3,2-1 1-3,3 0 1 5,5 5 0-7,3 2-5 8,5 7-1-8,5-7 1 3,6 0 0 0,-1 10-2 1,1 9 0 0,8-2 2-1,4 4 2 2,20 10 0-2,4-3-1 3,1 8-2-6,10 2 1 5,17 7-1-3,-4 4 0 1,1 5 2 1,12 5 0-1,1 7 0 2,-6 5 0-2,3 0-5 2,3 9 1-4,-8 5-3 7,-8 0 2-8,5 12-4 3,-5 4-1 1,-8-4 0-1,-6 4 1 0,-7 3 8 1,5 2 2 1,-11 16-2-3,-10 12 1 5,-8 8 4-7,-11 18 5 4,-10 12 4-1,-8-3 2 0,-11 6 3 1,-11-11 1 0,-7-3-4 0,-8-20 1-1,-6-9-5 3,-10-12-1-5,-5-12-13 6,-6-6-3-7,-5-13-4 4,-3-6-1-1,0-10-78 1,3-7-35-1</inkml:trace>
    </iact:actionData>
  </iact:action>
  <iact:action type="add" startTime="121515">
    <iact:property name="dataType"/>
    <iact:actionData xml:id="d97">
      <inkml:trace xmlns:inkml="http://www.w3.org/2003/InkML" xml:id="stk97" contextRef="#ctx0" brushRef="#br0">24550 10179 208 0,'0'-14'77'0,"-3"-7"-60"1,-8-7 8 6,6 18 2-2,-6-11-10 4,-4 0-2-2,-7-17-8 1,-4 3-5-1,-8-10-1 1,-14 1-4-7,0-11 0 5,1-1-9 2,2-3-3-1,2 7-5 2,4 1-1-1,4 4 3-1,6 4 3-1,5 13 4 3,8 1 5-2,9 8 1 3,7 7 0-6,7 12-3 8,12 11-2-9,15 12 2 6,14 3 3-1,5 16 3-1,2 7 1 0,4 5-2 1,-1-8 2 1,3 1 7-4,-8-14 6 6,-8-3 11-6,-11-7 8 2,-10-7-5 1,-8-4-1-1,-16-10-12 1,-11-10-3-1,-10-20-2 0,-11-13 0 0,-7-8 0 3,-14-8 0-4,-14-2-7 2,-1-17 0-1,2 3 1 0,2 2 1 1,3 5-4 0,8 9 1-1,11 7 2 1,10 17 1 1,11 6 1-3,13 13 0 6,13 9-2-9,14 19-2 5,15 14-4 0,24 30 0 0,14 10 4-2,7 2 2 1,6 5 4 2,10 7 1-3,-7-12-3 5,-12-9-3-8,-12-7-7 6,-17-17-1-2,-12-18-8 1,-14-13-1-1,-16-23 0 1,-13-11 0-1,-15-20 9 0,-15-4 3 3,-1-21 6-5,-4-5 1 7,1 0 1-9,2 0 0 5,3 5 0 0,6 16 2 0,7 14 6-1,3 15 4 0,10 11-4 2,8 19-2-3,11 19 1 4,14 14 3-5,9 18-2 6,9 13 3-7,2-3-6 5,1-11-3-3,-6-13-8 3,-11-6-1-3,-5-10-19 2,-7-7-8 1,-9-14 5-3,-10-9 4 4,-9-17 10-5,-2-12 6 2,1-4 10 0,-4-3 7 1,1-7 0 0,-1 8 3-1,3-1-8 1,6 14-4-1,2 10 9 3,2 5 4-4,20 18-8 9,9 10-7-7,12 4-1-1,2 13-9 0,0 1-2 0,-5 8-49 1,-6-3-21-1,-7-4-22 11</inkml:trace>
    </iact:actionData>
  </iact:action>
  <iact:action type="add" startTime="122490">
    <iact:property name="dataType"/>
    <iact:actionData xml:id="d98">
      <inkml:trace xmlns:inkml="http://www.w3.org/2003/InkML" xml:id="stk98" contextRef="#ctx0" brushRef="#br0">24351 9429 196 0,'-3'0'74'1,"3"0"-58"0,0 7-2 3,0-5-5 8,0 5-5-8,0 7 2 2,-2-2-1 2,-1 0 2 0,0 7-4-1,1-3 7-6,-3 5 5 6,-1 8 13 2,-2 10 6-3,-2 18 3 5,-6 11 1-7,-5 29-7 3,-3 13-2 2,-3 20-7-1,-4 4-4-1,-4 4-10 1,-2-1-3 0,-2-8-3 0,-1-16-2 1,-5-12 3-4,3-9 0 6,7-19 1-7,6-3 0 5,8-15 0-2,8-6 2 0,7-11-3 1,6-13-2-1,6-3-33 1,2-8-14-2,0-24-52 5,-1-16-22-6,-9-11-6 8</inkml:trace>
    </iact:actionData>
  </iact:action>
  <iact:action type="add" startTime="122839">
    <iact:property name="dataType"/>
    <iact:actionData xml:id="d99">
      <inkml:trace xmlns:inkml="http://www.w3.org/2003/InkML" xml:id="stk99" contextRef="#ctx0" brushRef="#br0">23549 10690 272 0,'-13'44'101'0,"8"-13"-78"0,2 25 15 4,3-25 4 2,3 6-19 3,-3 6-4-2,0 4-12 3,-3-2-5-6,1 4-1 5,-1-9-1-8,0 0 0 4,3-10 0 4,0-8 0-1,0-6 4 0,6-6 2 1,4-3 11-3,3-10 6 4,6-4-3-5,5-7-2 7,-6 7-4-9,11-14 1 3,3-3-4 2,8 3 1-1,5-2-7 1,-6 1-3 0,-2 1-4 1,-2 5-1-4,-3 2-16 6,-3 4-7-7,-3 3-51 5,-5 3-20-3,-5 11-54 9</inkml:trace>
    </iact:actionData>
  </iact:action>
  <iact:action type="add" startTime="123272">
    <iact:property name="dataType"/>
    <iact:actionData xml:id="d100">
      <inkml:trace xmlns:inkml="http://www.w3.org/2003/InkML" xml:id="stk100" contextRef="#ctx0" brushRef="#br0">23997 11849 256 0,'15'-28'96'1,"-9"23"-75"0,-4 1 3 2,-2 4-4 5,0 0-13 1,3 7-2-3,0 9-1 3,2 17 0-3,0 21-2 5,6 12 1-10,-1 2 0 2,1-2 10 6,-3-7 3-3,-3-14-1 2,-5-8-1-1,-5-2-11 1,-6-13-3-1,-5-6-10 1,-5-9-2 1,-5-9 2-3,-1-10 4 4,-2-4 1-4,0-8 0 2,3-4 6 0,5-7 1 0,5-10-3-1,8 5-1 0,5-2 1 2,8 6 2-3,6 8 0 5,0 9-1-7,4 5 3 8,1 7 2-9,0 9-4 6,0 10-1-2,-3 9 2 0,-2 5 1 0,-3 9 1 1,-3-4 2 0,-5 4-1-1,-3-6 2 4,-7-6-4-8,-3 1 0 7,-11-10-3-4,-5-7-3 2,0-7-5-1,-1-7 0 1,4-7-1-1,2-8 3 0,6 4 2 3,2-8 2-4,5 5 3 5,3 2 2-8,3 0 3 7,2 2 3-5,3 10 2 4,0-2 3-3,3-3-5 2,2 12-3 1,1 0-6-3,-1 12-2 3,-2 2-2-4,-1 3 3 2,-4-1 2 1,-6 5 2-1,-6 3 1 1,-7-3 2-1,-3 0-5 1,-7 3-1-1,-6-10-13 3,-8 0-5-5,-6-5-17 7,6-9-5-9,0-2-21 5,6-10-9-1,4-4-28 8</inkml:trace>
    </iact:actionData>
  </iact:action>
  <iact:action type="add" startTime="123916">
    <iact:property name="dataType"/>
    <iact:actionData xml:id="d101">
      <inkml:trace xmlns:inkml="http://www.w3.org/2003/InkML" xml:id="stk101" contextRef="#ctx0" brushRef="#br0">23229 12047 212 0,'5'-21'82'1,"-2"11"-64"0,2-2 4 0,-2 5-3 0,0 0-10 0,-1-2-1 0,4 2-4 0,-4-7-3 0,1 4 0 1,0-4-1-1,-1 5 0 2,1-3 0 8,2 5 2-7,-2 0 8 3,-1 0 5 1,1 7-3 0,-3 0 1-1,3 7-8 1,2 7-1 0,-5 7 9-2,0-4 6 5,-3 4-1-6,-7 0-1 4,-9 3-3-2,-12-10-1 1,-20-7-5-1,-4-12-3 0,-1-4-13 1,-5-6-5-1,3-13-38 3,2-2-14-5,4-15-64 9</inkml:trace>
    </iact:actionData>
  </iact:action>
  <iact:action type="add" startTime="124247">
    <iact:property name="dataType"/>
    <iact:actionData xml:id="d102">
      <inkml:trace xmlns:inkml="http://www.w3.org/2003/InkML" xml:id="stk102" contextRef="#ctx0" brushRef="#br0">23147 11386 436 0,'11'4'165'1,"-14"-4"-129"0,3 0-7 5,0 0-12 0,0 0-32 2,0 0-7 0,-3 3-46 0,-4 2-21-1,-4 4-69 0,-5-2-29 2</inkml:trace>
    </iact:actionData>
  </iact:action>
  <iact:action type="add" startTime="124877">
    <iact:property name="dataType"/>
    <iact:actionData xml:id="d103">
      <inkml:trace xmlns:inkml="http://www.w3.org/2003/InkML" xml:id="stk103" contextRef="#ctx0" brushRef="#br0">23208 11826 104 0,'11'2'38'0,"-9"-2"-29"1,-2 0 3 4,0 0 1 3,0 0-4 0,0 0 0-1,0 0 3 2,0 0 5-2,0 0 2 1,0 0 3-2,3 7-8 3,0-2-3-3,-1-3-6 2,-2 3-4-7,0-5 2 5,0 0-2 3,0 0-1-3,0 0-2 2,0 0-1-1,0 0 4 1,0 0 3 0,0 0 3-1,5 2 3 0,-2 5-7 1,2 0-2 0,1 0-3-1,-1 7 0 1,-2-4 0-1,-1-3-2 0,1 0 5 2,-3-2 1-3,0-3-3 2,-3 3 1-1,1-5-2 2,-1-5-2-2,0 3 0 0,1-5 0 0,-1 2 0 1,0-2 3-1,3 5 0 1,0-6 1-1,0 8 2 1,0-4 3-1,0 4 0 1,0 0 0-1,3 4-1 1,0 4 2-1,-1-6-1 1,-2 5 2-1,0-7-6 1,0 0-1-1,0 0 0 1,0 0 2-1,0 0-1 1,3-2 2-1,0-3 0 1,-1 3 1-1,1-3 9 1,0 2 3-1,2-1-1 1,0 1 1-1,0 3-9 1,1 0-4-1,-1 0 0 2,0 3 0-2,3 1-1 0,0 4 1 1,0-6 4 0,0 5 4-2,-3 0-2 3,1 0 2-2,-4 5-4 1,4 0 1-1,-4 6-3 1,-2 6 0 0,0-1-1 0,-2 6 0-1,-1-1 0 2,-2-5 2-4,-1-6-1 7,-4-3 0-9,-3 0 1 4,-9-9 1 1,-4-3-3 0,-6-4-1 0,-8-3-3 0,-7-2-3 0,-1-7 2-1,1-3 2 3,-6-11 0-5,-3 0 2 1,-7-10-7 3,-6 1 1-3,3-10-34 2,7-10-16-1,9-2-21 2,10-2-7-3,11-5-18 9</inkml:trace>
    </iact:actionData>
  </iact:action>
  <iact:action type="add" startTime="125763">
    <iact:property name="dataType"/>
    <iact:actionData xml:id="d104">
      <inkml:trace xmlns:inkml="http://www.w3.org/2003/InkML" xml:id="stk104" contextRef="#ctx0" brushRef="#br0">22983 11325 376 0,'-3'4'143'1,"3"-8"-112"0,-5 4-14 4,5 0-17 1</inkml:trace>
    </iact:actionData>
  </iact:action>
  <iact:action type="add" startTime="125810">
    <iact:property name="dataType"/>
    <iact:actionData xml:id="d105">
      <inkml:trace xmlns:inkml="http://www.w3.org/2003/InkML" xml:id="stk105" contextRef="#ctx0" brushRef="#br0">22973 11329 404 0,'-6'0'-167'1,"1"-7"53"39,2-14 35-39</inkml:trace>
    </iact:actionData>
  </iact:action>
  <iact:action type="add" startTime="126078">
    <iact:property name="dataType"/>
    <iact:actionData xml:id="d106">
      <inkml:trace xmlns:inkml="http://www.w3.org/2003/InkML" xml:id="stk106" contextRef="#ctx0" brushRef="#br0">23197 11880 220 0,'3'0'85'1,"0"0"-66"0,-1 0 16 3,-2 0 4 3,3 0-15 2,0 4-1-1,2-4-22-1,-2 0-10 1,-1 0 4-2,4 3-40-5,-1 4-17 9,0-2-43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56:18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44">
    <iact:property name="dataType"/>
    <iact:actionData xml:id="d0">
      <inkml:trace xmlns:inkml="http://www.w3.org/2003/InkML" xml:id="stk0" contextRef="#ctx0" brushRef="#br0">9616 4974 136 0,'-43'-7'52'1,"25"-8"-41"0,-9 15 7 4,17 0 0 2,-4-2-10 1,-4-3-2-1,-6-2-4 1,-10 5 1 0,-9-5-2-2,-4 2-3-5,-6 3 1 6,-5-1-1 1,-9-1 0-2,-15 1 4 4,-8-1 1-4,0 1 5 2,-7-1 5 4,-9 4-1-8,3 0 3 2,-6-3-2 2,-10 6 2 0,0-3-8-1,2 7-2 1,-10 0 1 1,0 0 1-4,0-5-6 6,-15 10-2-7,1-3-3 5,-4 5 0-2,-9-2 5 0,1-2 1 1,-16-8-3-1,2 3 1 1,-10-5 2-1,7 0 1 3,-2 0-4-5,-2-5 1 6,2 3 0-7,-8 2 0 3,-6 0 0 2,-7-3 0-2,3-1 0 1,-11-3 0-2,8-3 0 4,-6 3 0-5,14-7 0 6,-6 2 0-6,17 3 19 7,12 2 10-9,-36-3-8 5,21-1-2-1,15 1-11 1,14 3-3 1,16-2-1-3,21-3 0 5,5-2-5-6,18 4 1 3,12 1-16-2,4-3-6 3,14 5-62 4,8 0-65-4,10-2 41-3</inkml:trace>
    </iact:actionData>
  </iact:action>
  <iact:action type="add" startTime="12170">
    <iact:property name="dataType"/>
    <iact:actionData xml:id="d1">
      <inkml:trace xmlns:inkml="http://www.w3.org/2003/InkML" xml:id="stk1" contextRef="#ctx0" brushRef="#br0">21885 4983 144 0,'-3'-9'55'1,"-2"2"-43"0,-3-8 5 2,3 6 0 6,-6-3-8-2,-5 0-3 1,-5 1-1 0,0 1 1-2,-3-1-3 3,-2 1-4-8,-1 3-2 4,-2 7-3 4,-5 0 1-2,-14 7 3 0,-10 7 3 0,-8 3-2 1,-8 4-2 0,-11 2 4-1,-13-1 1 2,0-1-5-1,-2-5 0-2,-14-2 7 2,5-7 5-1,6 0-4 1,0 1-1 1,-5-1-2-3,2-5-2 4,10-2 1-5,1 0-1 7,-3 7 0-9,6-2 0 4,4-3-3 1,4-2 2-2,-1 7 5 3,-5-7 2-1,3 0-7 1,5-2-1-4,8-5 2 6,8 0 2-6,7 0-3 2,12-5 1 0,7 2 2 1,8-11 3-1,11-2 0 1,8-8 2 0,5-7 5-1,3-4 4 2,-3 0-2-4,0-10 0 6,-6-23-8-6,-1 0-4 2,-4 4-1 1,-2 5-1 0,2 5 2-1,4-5 1 1,4-9-1 0,0 4-2-2,1 10-2 5,-1 2-1-7,1 8 4 5,-4-1 1-3,4 7-3 1,-1-4-1 1,1 11 3 0,4 5 1 0,1 5 2-1,5 7 0 2,0 4 0-2,27-2-2 8,10 10-2-9,10-3-4 3,11 8 0-3,14-1 0 2,23 5-1 0,8 0-3 0,8 9 0-1,22 3-7 3,-6 2-1-6,-3-4 4 8,11-3 5-8,-5 0 4 3,-1 0 4 0,9-7 0 1,-8 0-1 0,-9-3 1-1,9-8-1 2,-6-4 0-3,-7 8 0 5,-9-2 0-6,1 9 0 1,-17-7 0 3,-12 7 0-3,-17 7 0 3,-13 2 0-2,-7 6 0 2,-6 13 2-3,-5 7 1 4,-1 5 1-4,-7 24 2 4,-3 18 1-6,-5 0 3 3,-3-2 1 1,-5 7 1 0,-2 5 2-1,-6-12-5 0,0-5-3 2,-3-2-6-2,0 2-2 5,1 12-48-9,-1-4-21 3,16-10-19 10</inkml:trace>
    </iact:actionData>
  </iact:action>
  <iact:action type="add" startTime="27695">
    <iact:property name="dataType"/>
    <iact:actionData xml:id="d2">
      <inkml:trace xmlns:inkml="http://www.w3.org/2003/InkML" xml:id="stk2" contextRef="#ctx0" brushRef="#br0">21777 6399 228 0,'-6'-2'85'1,"4"-3"-66"0,-12 3-6 1,9-1-6 6,-8-1-10-1,-8-3 2 1,-6 4 1-1,-7-4 0 2,-16-5 0-1,-11 5-5-7,-5 0 1 4,-3 3-3 4,-5-1 0-2,-16-2 1 2,-3 4 4-3,-2-1 1 1,-14-3 1 4,-10 0 0-6,0 0 0 2,-16 4 2 0,3-4 3 1,-3 2-2-1,-11 3 0 0,6-5 1 2,0 0 0-2,-16 5-2 3,8-3 1-6,-14 5 0 8,6 5 3-9,5 2-3 6,-10 2 0-3,2-2 3 3,-7 7 1-2,1-7-3 1,-4-4-3 1,-8-3 2-3,5 0 2 4,-5-7-2-5,10 0 0 2,3 4 3 0,5-2 3 1,19 3 0-1,10 2 2 0,3 2-4 3,11-2 1-4,13 5-7 4,10-2-1-5,6 8-22 3,-1-1-8-1,-10 9-84 7</inkml:trace>
    </iact:actionData>
  </iact:action>
  <iact:action type="add" startTime="41941">
    <iact:property name="dataType"/>
    <iact:actionData xml:id="d3">
      <inkml:trace xmlns:inkml="http://www.w3.org/2003/InkML" xml:id="stk3" contextRef="#ctx0" brushRef="#br0">22782 7947 124 0,'0'0'49'1,"0"0"-38"0,-3-3 8 2,3 3 3 5,0 0-9 0,3-4 0-1,-3 4-7 1,0-3-2 0,3-1-2-1,-1-3-2-6,1 0 3 6,2 0-7 0,1 2-1 0,1-7 4 1,1 5 5-1,3 0-7 2,2 0-2-3,0 5 20 3,6 2 11-3,-1 2-1 2,-2 10 0-1,6 4-10 2,-4 5-2-2,-2 15-3 1,-5 4-1-1,-6 4-5 3,-5-8-1-5,-5 1 5 6,-3-9 3-7,-6-6-6 3,-4-13-3 1,-6-2-10-1,-2-9-3 1,-1-5-5 0,6-12-1 0,5 2 1-1,3 1 2 3,5-3 19-5,5-4 10 3,6 1-4-1,2 6-3-1,6-5-27 3,2 7-10-2,3-3-70 8</inkml:trace>
    </iact:actionData>
  </iact:action>
  <iact:action type="add" startTime="42391">
    <iact:property name="dataType"/>
    <iact:actionData xml:id="d4">
      <inkml:trace xmlns:inkml="http://www.w3.org/2003/InkML" xml:id="stk4" contextRef="#ctx0" brushRef="#br0">22838 8173 224 0,'0'-5'85'1,"2"3"-66"0,-4-5-1 5,2-1-6-1,-3-3-4 6,0 1 0-6,1-6-2 5,-4-3 1-4,4-2-4 2,-4 4-2-7,4-4 2 4,-1-5 9 3,0-9 7-2,1 4-6 3,-1-4-2-1,1-10-2 0,-1 1 1 0,0-8-3-2,-2-7-2 4,0-7 0-3,-1-14 1 2,1-2 3-3,0 0 2 1,-1-12 1 2,-1-10 2-3,-4-6-1 4,-2-8 0-5,-3-9-5 6,-3-5 0-7,-4-7-3 6,-1-2 2-5,3 0-4 4,-1-7-2-3,4 2 0 2,-1 5-1 0,1-5 0-1,2 3 0 2,3-3 0-4,5 5 0 5,2 2-5-4,4 5-1 2,4-3-6-1,1 10-3 1,2 3 4-1,-2 4 4 0,-3 2-1 2,-5 10 3-3,-3 9-6 4,-5 12-1-5,-3-16 7 5,0 30 2-5,-3 28 5 4,-4 24 1-3,-7 33-1 2,-12 32 1 0,-13 46 2-2,2 34 2 6,2 25-3-8,9-1-1 7,8-17-1-8,7-20-2 3,11-15 1 3,8-23-1-2,6-26 2 1,10-14 1-2,7-37-12 4,9-17-4-3,8-17-3 2,5-21 2-4,3-23 8 3,-1-8 3-2,-4-11 3 3,-3 5 0-3,-9-1 2 3,-1 17 1-2,-7 7-4 1,1 19 1 1,-2 10 2-3,-4 13 3 4,3 3 2-4,3 11 3-1,3 10-5 4,7 7-3-2,17 10-4 0,7 18 1 1,0 12 1 1,0 16 2-3,1 3-3 4,-4 7 0-5,-2-7-1 4,-8 7-2-3,-2 0-63 2,2-5-30-1,0-7-22 8</inkml:trace>
    </iact:actionData>
  </iact:action>
  <iact:action type="add" startTime="43653">
    <iact:property name="dataType"/>
    <iact:actionData xml:id="d5">
      <inkml:trace xmlns:inkml="http://www.w3.org/2003/InkML" xml:id="stk5" contextRef="#ctx0" brushRef="#br0">24968 8189 172 0,'5'-9'66'0,"0"4"-52"1,-2 10 8 6,-3-5 1 6,-3 11-10-3,-2 11-8-4,-6 6-4 4,-5 9-1-4,-5 1 4-5,-3 0 5 9,-2-3 6-7,0 3 5 5,-1-10-6-1,-2-5-1 0,3-4-5 1,-1-7-3-1,3 0-7 2,3-3-1-3,0-2 7 5,0-7 7-8,0 0-5 7,-1-7-1-3,1-2-5 4,0-5-1-8,0 0-4 5,2-1-1 0,6-6-2 0,5 5 0 0,8-5 5-2,5-1 3 5,3 6 7-7,6 2 4 4,2 4-4 0,2 3-2-2,-2 7-2 2,-3 7-3-1,-5 3 1 3,-5 9 1-5,-6 4-1 5,-7 8 2-4,-4-1-2 2,-2-1-1 0,-5-1 9 0,-3-5 4-2,-2 1 2 0,-3-3 1 4,-8-2-4-4,-8-7-2 4,-3-5-11-5,1 0-1 6,4-7-24-7,6-3-8 4,8-1-98 7</inkml:trace>
    </iact:actionData>
  </iact:action>
  <iact:action type="add" startTime="44299">
    <iact:property name="dataType"/>
    <iact:actionData xml:id="d6">
      <inkml:trace xmlns:inkml="http://www.w3.org/2003/InkML" xml:id="stk6" contextRef="#ctx0" brushRef="#br0">25288 8354 256 0,'-3'-3'96'0,"-2"-1"-75"1,-3-6-5 3,3 8-7 7,-6-5-4-6,-2-5 2 2,-6 3-3 1,-7-5-1 0,-9-3-1 0,-7-2-2-7,-6-7 3 4,3 1-26 4,3-6-10-3,5 3-76 9</inkml:trace>
    </iact:actionData>
  </iact:action>
  <iact:action type="add" startTime="44613">
    <iact:property name="dataType"/>
    <iact:actionData xml:id="d7">
      <inkml:trace xmlns:inkml="http://www.w3.org/2003/InkML" xml:id="stk7" contextRef="#ctx0" brushRef="#br0">24182 7895 160 0,'0'-7'63'0,"2"0"-49"1,-2 5 7 5,0 2 4 9,11-5-11-6,2 5-15-2,6-2-9-1,2 2 4 4,3 2-4-9,0 5 2 3,-1 0 4 6,1 0 2-5,-3 0 8 6,-2 0 4-7,-3 0 3 9,0 3 5-11,-3 4-6 6,-5 0-2-1,-3 7-1 1,-5 3-1 0,-3-6 7 1,-5 1 2-1,-5-5-6-2,-11-7-2 5,-5-7-7-7,-5-2-2 3,0-10-2 1,2-2-2-1,3-2-2 1,2-5 1-1,3-3 3 1,6 3 3-1,2-10 9 3,3 3 3-5,5 0 5 7,3-3 1-9,2 3-2 5,0 4 2-1,1 8-8 1,2 2-4 0,0 4-2-1,0 3-1 1,-3 3-2-1,0 11-2 4,-2 0-2-7,-6 7 1 2,-2-5 3 3,-8 3 1-2,-5-5-1 1,-11-4-2-1,-6 1 1 1,1-8 1-1,0-4-1 3,2-13 2-5,3-2-2 7,2-5 2-9,4-3-2 4,4-7 2 1,9 1-9 0,7-1-3-1,8 7-24 2,9 10-11-2,12 10-85 11</inkml:trace>
    </iact:actionData>
  </iact:action>
  <iact:action type="add" startTime="45229">
    <iact:property name="dataType"/>
    <iact:actionData xml:id="d8">
      <inkml:trace xmlns:inkml="http://www.w3.org/2003/InkML" xml:id="stk8" contextRef="#ctx0" brushRef="#br0">23920 8022 276 0,'18'-2'104'0,"-12"4"-81"1,4-2 3 6,-5 5-4 0,3-5-19 0,3 0-5 0,0 0-18 0,-1 7-5 2,1 2 13-1,-1 12-1-7,1 1 2 4,0 1 9 5,-4-2 5-5,-4 0 8 6,-8-4 5-7,-6-3 1 3,-10 3 1 1,-13-10-7 0,-11-3-4-1,-3-11-22 2,3-12-8 0,8-4-65 6</inkml:trace>
    </iact:actionData>
  </iact:action>
  <iact:action type="add" startTime="45618">
    <iact:property name="dataType"/>
    <iact:actionData xml:id="d9">
      <inkml:trace xmlns:inkml="http://www.w3.org/2003/InkML" xml:id="stk9" contextRef="#ctx0" brushRef="#br0">24700 7763 272 0,'6'-2'101'0,"-9"-10"-78"1,-8 3-2 4,3 6-8 2,-7-11-3 2,-9-7 1-1,-5 0-3-1,-6 0-3 1,-4-5-2-1,-9-2-14-6,-10-3-2 9,-8-2-102 5,2-4-54-11,3-8 75 2</inkml:trace>
    </iact:actionData>
  </iact:action>
  <iact:action type="add" startTime="46325">
    <iact:property name="dataType"/>
    <iact:actionData xml:id="d10">
      <inkml:trace xmlns:inkml="http://www.w3.org/2003/InkML" xml:id="stk10" contextRef="#ctx0" brushRef="#br0">24203 3087 248 0,'5'12'93'0,"-5"-3"-72"1,-5 5 0 4,2-4-4 3,-2 4-10 1,-3 0-2-3,-3 0 0 2,-2 0-1-1,-3 0-2 2,-5-4 1-8,0-3 0 4,-5 5-1 3,-4-10-2-1,-1 5 1 1,-9 7-1-1,0-4 8 1,1 4 5 0,2 4 2-1,2 1 1-1,1 7-2 3,2 0 1-2,0 0-8 2,1-10-4-3,1 6-2 3,-1-6-1-3,-6 5-14 4,-3-7-3-4,-2-4-40 3,-1-6-15-4,1-4-47 10</inkml:trace>
    </iact:actionData>
  </iact:action>
  <iact:action type="add" startTime="46685">
    <iact:property name="dataType"/>
    <iact:actionData xml:id="d11">
      <inkml:trace xmlns:inkml="http://www.w3.org/2003/InkML" xml:id="stk11" contextRef="#ctx0" brushRef="#br0">23700 3934 320 0,'3'0'121'1,"-6"0"-95"0,1-2-26 3,2 2-18 4,0 0-39 0,5 0-12-1,3-5-38 1,5 5-15 0</inkml:trace>
    </iact:actionData>
  </iact:action>
  <iact:action type="add" startTime="46880">
    <iact:property name="dataType"/>
    <iact:actionData xml:id="d12">
      <inkml:trace xmlns:inkml="http://www.w3.org/2003/InkML" xml:id="stk12" contextRef="#ctx0" brushRef="#br0">24031 2908 368 0,'-3'-7'140'1,"1"14"-109"0,2-7-15 3,0 0-16 7,-3 0-35-7,0 7-10 3,-2-4-41 1,-3 8-15-1,-2-1-4 1,-4-3-1-1</inkml:trace>
    </iact:actionData>
  </iact:action>
  <iact:action type="add" startTime="47016">
    <iact:property name="dataType"/>
    <iact:actionData xml:id="d13">
      <inkml:trace xmlns:inkml="http://www.w3.org/2003/InkML" xml:id="stk13" contextRef="#ctx0" brushRef="#br0">23663 3127 252 0,'-13'19'96'1,"5"-5"-75"0,-11 5 17 2,11-10 3 7,-5 1-24-4,-3 4-6 5,1 5-21-7,-1-3-7 3,-3 1-103 1,1 4-46-1,7-14 76 1,6-10 39-1</inkml:trace>
    </iact:actionData>
  </iact:action>
  <iact:action type="add" startTime="47212">
    <iact:property name="dataType"/>
    <iact:actionData xml:id="d14">
      <inkml:trace xmlns:inkml="http://www.w3.org/2003/InkML" xml:id="stk14" contextRef="#ctx0" brushRef="#br0">23396 2788 264 0,'-8'7'101'1,"3"0"-78"0,-6 10-5 2,8-8-5 4,-2 5-17 1,2 1-4-1,-2 8 1 1,0-2 4-1,0 0 2 4,2 3-6-10,-2-5 0 2,-1-3 1 9,-4-2 1-9,-6-4 0 5,-8-3 1 0,-5 0 5-1,-11-7 3 0,-10 0-1 1,-3-2 0 1,3-3-3-2,-3-2-1 2,5 0 1-4,1-7 0 4,-1-1-29-2,3-8-10-1,0-5-56 10</inkml:trace>
    </iact:actionData>
  </iact:action>
  <iact:action type="add" startTime="47601">
    <iact:property name="dataType"/>
    <iact:actionData xml:id="d15">
      <inkml:trace xmlns:inkml="http://www.w3.org/2003/InkML" xml:id="stk15" contextRef="#ctx0" brushRef="#br0">24190 2699 276 0,'-35'2'104'0,"1"-2"-81"1,-27 7 1 4,27-7-7 2,-25 10-10 1,-7-5-2 0,-3-5-5 0,-2 0 0 1,-8-5 0-2,7-5-22-7,9-4-10 11,7-9-42-8,11-8-15 4,13-2 1 8</inkml:trace>
    </iact:actionData>
  </iact:action>
  <iact:action type="add" startTime="47781">
    <iact:property name="dataType"/>
    <iact:actionData xml:id="d16">
      <inkml:trace xmlns:inkml="http://www.w3.org/2003/InkML" xml:id="stk16" contextRef="#ctx0" brushRef="#br0">23872 2487 252 0,'3'7'93'1,"-14"-4"-72"0,-21 4 11 3,17 0 1 6,-9 5-16-5,-8-5-4 5,-10-5-15-6,-11 5-6 3,-11-14-117 1,1 0-54 0</inkml:trace>
    </iact:actionData>
  </iact:action>
  <iact:action type="add" startTime="56684">
    <iact:property name="dataType"/>
    <iact:actionData xml:id="d17">
      <inkml:trace xmlns:inkml="http://www.w3.org/2003/InkML" xml:id="stk17" contextRef="#ctx0" brushRef="#br0">24372 3852 204 0,'16'16'77'1,"-13"-9"-60"0,-3 0 6 3,0 0-1 3,0 0-8 2,0 0 2-2,0 10-5 2,0-5 1-4,0-3-7 4,-3 5-5-8,0 3-1 4,1 4 3 3,-3 9 3-1,-1 13 2 2,-2 11 1-2,0 19 0 1,-2 9 0-1,-1 26-4 2,-2 10-1-3,0 16 1 4,5 14 2-5,0 5 1 7,3 5 3-9,2 9 4 4,6-3 1 1,-1 3-2 0,4-2 2 0,-1-10-6-1,0-2-1 3,0-7 0-5,1-12 2 5,-1-9-5-5,0-20-3 2,-2-8-6 1,0-10-2-1,-1-12 3 1,1-4 3-1,2-10-4 1,3-2 1-1,0-8-6 3,0-6-1-5,0-10 5 6,0-4 2-7,0-10 0 3,0-4 0 1,0-10-5 0,5-10 0 0,0-4-1-1,3-11 3 2,3-15 4-3,-1-5 3 5,1-11-2-6,-4 1 0 1,-1-1 1 2,-1 7 0-1,-3 9 0 1,-2 5 0-1,-2 6 0 2,-1 6 0-3,-5 4 0 4,-5 10 0-5,-6 2 0 8,-2 23 2-11,2-9-1 6,-10 45-1 0,3 2 1-1,-1-4 1 2,1-12 1-2,-1-15 1 1,-7-9-7-2,-9-16 0 4,-12-17 1-5,-6-25 1 2,-3-22-2 1,-2-9 2-1,-3-17 1 1,-10-11 0-1,-9-10 0 1,9 5 0 0,7 11-5 1,6 10-1-3,2 21-50 5,11 15-23-8,22 20-34 12</inkml:trace>
    </iact:actionData>
  </iact:action>
  <iact:action type="add" startTime="67162">
    <iact:property name="dataType"/>
    <iact:actionData xml:id="d18">
      <inkml:trace xmlns:inkml="http://www.w3.org/2003/InkML" xml:id="stk18" contextRef="#ctx0" brushRef="#br0">10259 9353 108 0,'-6'-7'44'0,"6"3"-35"1,-5 11-2 4,2-3-3 3,-2 6-7 1,-3-3 0-3,0 7 4 2,-2 2 3-1,-4 6 3 2,-2-6 1-2,-5 5 4 0,-8-2 5 1,-5-2-5 0,-6-1-2-1,-2 3-3 1,-1-10 0-2,-2 5-4 3,-2-7 3-8,-6 1 3 6,0-6 1 0,-5 5 2 2,2-2 0-3,1-3 0 2,-4 5-4-1,-4-5-3 3,-6 3-2-4,6-3 0 4,-1 3-2-5,6-5-1 2,0 0 3 0,2-7 0 0,1 0-1 2,-6-7 1-2,8 5-2 1,2-6 2-1,6-1 4 3,6-3 4-6,4-2-4 7,4 2 1-7,2-7-3 4,2 3 0-1,3-8 1 1,3-4 1-1,0-3-3 1,0 3-3 1,0-3-5-3,2 8 0 4,3-6 6-5,3 4 4 3,5-1 1-1,3-5 3 0,2-2-5 1,3-2-3-1,3-3 1 1,-1 3 0-1,4-3-4 3,2 7 1-5,2-4 0 7,3 9 0-9,3-2-3 5,3 4 2-1,2 1-1 1,3-6 0-1,2 1 2 1,6-3 0 1,2 8 0-3,6-1 2 4,0-2-1-5,-1 3-1 3,1 1 1 0,3-1-1-2,4 6-5 2,11-4 1-1,6 5 2 1,5 1 3-1,-3-6-2 3,-3 5 0-4,-4 2-1 4,7 2 0-6,5 0 2 5,-2 5 0-2,-3 4-7-1,-2 6-3 2,2 8 10 0,3 10 4 1,-1 1-6-2,-2 1 0 2,-5 5 0-4,-2 3 1 3,-1 11 1-1,-3 3 0-1,4 16 2 3,1 9 3-1,-1-4-2 0,-9 0-2-2,-3 2 2 4,-12 3 0-5,-6-1 1 7,-8 1 0-7,-8-6 2 2,-5 11 3 0,-8-13-4 0,-5-4-1 0,-3-5-2 2,-2-5-2-1,-1 3 1-2,0-3 1 4,6 3-25-4,2-7-10 5,3-1-84-1</inkml:trace>
    </iact:actionData>
  </iact:action>
  <iact:action type="add" startTime="68348">
    <iact:property name="dataType"/>
    <iact:actionData xml:id="d19">
      <inkml:trace xmlns:inkml="http://www.w3.org/2003/InkML" xml:id="stk19" contextRef="#ctx0" brushRef="#br0">9970 9471 116 0,'0'2'44'1,"3"5"-35"-1,-1 1 3 5,1-6-3 2,0 3-5 1,-1 4-1 1,4-2 1-2,-1 5 0 2,3-3 2-4,0-2 3 7,0 3 0-9,0 1 0 5,0-1-5 0,0-3 2-7,-3-2 3 5,3-3 6 2,-6 5 3-2,-2-7 4 3,0 0 1-2,0 0-1 4,0 0-2-7,3 0-6 8,0-2-4-9,-3-3-3 4,0 5 0 0,2 0-4 1,-2 0 0 0,3 0-1-1,-3 0-2 2,0 0-4-2,0 0 0 4,0 0 0-7,3 0 2 2,2 5 1 3,0 4 3-1,6 8-3-1,2 15-2 0,3 1-1 2,2 5 3 0,4 4 0 1,1 8 1-6,7 11-3 8,1 7 2-11,9 10 7 7,10 4 4-1,3 5-5 1,5 3-3 0,-2-8 1-1,-3-7 2 3,2 5 0-5,6-5 0 6,3 12 8-6,-3-11 3 1,-3-10-3 2,-3 4 0 0,-2-9-10-1,-2 5-2 0,-4 2-1 2,1-2 2-3,2-9-1 4,-5-6-1-5,-8-11 1 7,-2-4-1-9,-4-6-3 5,-4-2 2 0,-3-6 1 0,-6-6 0-1,-5-6-3 1,-2 1 2 1,0-4-1-3,-1-11-2 4,1-6-22-6,-1-4-7 4,-2-16-6-1,-2-6-1 0,-6-8 15 2,-3-8 10-3,-2 0 4 3,-3 5 3-3,2 5 9 4,-2 6 4-5,3 8 13 7,0 9 8-8,2 5-11 3,1 2-3 1,2 12-10-1,5 12-2 0,3 12 11 1,2 11 7 1,1 12-16-3,0 5-7 4,-4-7 24-3,-1-1 10-1,-4-4-13 2,-2-7-6-1,-2-5-7 1,-6-6 0-1,0-1 0 1,-19-5 1-1,-7 1-2 3,-3-3 1-5,3 0-4 6,2-7-2-8,3 2-16 5,2 3-7 0,9-2-102 7</inkml:trace>
    </iact:actionData>
  </iact:action>
  <iact:action type="add" startTime="72357">
    <iact:property name="dataType"/>
    <iact:actionData xml:id="d20">
      <inkml:trace xmlns:inkml="http://www.w3.org/2003/InkML" xml:id="stk20" contextRef="#ctx0" brushRef="#br0">12632 10751 316 0,'-3'-61'118'0,"3"37"-92"1,0 3-7 4,0 16-10 2,0 3-14 2,3 2 1-2,-3 0-9 1,0 7-2-1,0 7 8 2,3 12-1-8,2 21 3 4,0 14 3 3,0 21 1-1,1 15 5 0,-1 11 5 2,-2-2 6-2,-6 4 3 1,-2-8-1 0,-3-13 2 0,0-9-10-2,0-12-3 4,-3-9-4-5,3-10 1 3,1-9-9-1,-1-4-1 0,2-13-38 2,1-2-18-3,2-14-66 9</inkml:trace>
    </iact:actionData>
  </iact:action>
  <iact:action type="add" startTime="72658">
    <iact:property name="dataType"/>
    <iact:actionData xml:id="d21">
      <inkml:trace xmlns:inkml="http://www.w3.org/2003/InkML" xml:id="stk21" contextRef="#ctx0" brushRef="#br0">12336 10784 280 0,'-6'-66'104'1,"12"33"-81"0,4-7 9 1,-2 19-2 5,5-1-12 2,9-1-3-2,9-1-11 1,9-1-2-1,8 8-2 3,7 10-5-9,9 7 1 4,15 14 0 5,6 7-1-5,-3 10 1 4,0 11 3-4,0 12 2 3,-11 22 4 0,-13 4 9-1,-10 9 3 2,-11 14-2-2,-21 1 1 3,-19-3-5-5,-13 0 1 2,-13-4-5 1,-5-15-2-2,-6-7-5 3,-5-9 0-2,-5-7-9 1,2-17-2-2,6-11-23 4,5-3-8-4,8-11-42 5,10-10-16-7,14-14-12 10</inkml:trace>
    </iact:actionData>
  </iact:action>
  <iact:action type="add" startTime="73018">
    <iact:property name="dataType"/>
    <iact:actionData xml:id="d22">
      <inkml:trace xmlns:inkml="http://www.w3.org/2003/InkML" xml:id="stk22" contextRef="#ctx0" brushRef="#br0">13857 10534 252 0,'0'0'96'0,"0"3"-75"1,-11 22-8 8,4-1-7-6,-12 16 9 6,-10 40 7-2,-5 16-4 1,-4 36 0-1,1 14-11 2,0 5 5-9,6-13 1 8,2-20 5-2,5-15 1 4,8-13-6-4,5-17-3 4,6-10 1-5,8-9 3 1,7-2-6 2,9-14 0 0,10-1-24-1,13-8-9 1,6-13-65 1,5-9-29-3,-3-16-7 8</inkml:trace>
    </iact:actionData>
  </iact:action>
  <iact:action type="add" startTime="74038">
    <iact:property name="dataType"/>
    <iact:actionData xml:id="d23">
      <inkml:trace xmlns:inkml="http://www.w3.org/2003/InkML" xml:id="stk23" contextRef="#ctx0" brushRef="#br0">15273 10906 216 0,'-14'45'82'1,"-1"-20"-64"-1,-17 13 11 6,16-17 2 1,-13 10-19 1,-11 7-4-1,-18 6-7 1,-8 1-2-1,-3-3 1 1,0-4-3-7,0-15 0 6,1-1-3 1,7-11 1-1,8-6 9 1,13 0 5-1,11-3 7 0,5 5 2 3,6-7-5-4,12 14 0 9,14 7-8-8,11 10-3 1,5 0 1-2,5 9-2 2,3 0 2 0,7 9-4 0,4-2 0-1,4-5 1 2,6 1 0-4,0-10-5 6,-3-5 1-6,-2-5-33 3,-3-1-16-1,3-6-60 9</inkml:trace>
    </iact:actionData>
  </iact:action>
  <iact:action type="add" startTime="74414">
    <iact:property name="dataType"/>
    <iact:actionData xml:id="d24">
      <inkml:trace xmlns:inkml="http://www.w3.org/2003/InkML" xml:id="stk24" contextRef="#ctx0" brushRef="#br0">15625 11315 288 0,'-3'17'107'1,"0"4"-83"0,1 16 10 2,2-15 0 4,-3 1-24 1,0 8-6 0,1 4-11 0,-1 0-1 2,0-2 4-4,1-7-62-5,2-14-27 8,2-19-22 2</inkml:trace>
    </iact:actionData>
  </iact:action>
  <iact:action type="add" startTime="74594">
    <iact:property name="dataType"/>
    <iact:actionData xml:id="d25">
      <inkml:trace xmlns:inkml="http://www.w3.org/2003/InkML" xml:id="stk25" contextRef="#ctx0" brushRef="#br0">15627 10969 356 0,'8'-7'134'1,"-3"3"-104"0,-2 1-4 3,-3 3-7 5,0 0-33-3,0 0-7 5,0 0-65-7,-3 3-29 3,-2 1-6 1,-3-4 0-1</inkml:trace>
    </iact:actionData>
  </iact:action>
  <iact:action type="add" startTime="75014">
    <iact:property name="dataType"/>
    <iact:actionData xml:id="d26">
      <inkml:trace xmlns:inkml="http://www.w3.org/2003/InkML" xml:id="stk26" contextRef="#ctx0" brushRef="#br0">16416 11419 276 0,'0'-5'104'0,"2"5"-81"1,-4 0 3 4,2 0-4 3,0 0-19 0,0 0-5-1,0-2-20 1,0-3-9 1,0-2 17-3,0 0-9-5,5 4 1 9,0-1 10-5,6 4 3 1,5 4 9 3,5 6 4-3,-3 4 10 2,-4 0 5-1,-6 0-3 2,-11 10-1-2,-10 4-7 3,-11 7 0-5,-8 3-14 3,-7 0-3-1,-9-3-100 8</inkml:trace>
    </iact:actionData>
  </iact:action>
  <iact:action type="add" startTime="75524">
    <iact:property name="dataType"/>
    <iact:actionData xml:id="d27">
      <inkml:trace xmlns:inkml="http://www.w3.org/2003/InkML" xml:id="stk27" contextRef="#ctx0" brushRef="#br0">17165 11176 176 0,'2'-7'66'0,"-2"5"-52"1,0-5 8 4,3 2-1 2,-3 3-7 1,3-3 0-1,-3 3-2 1,0-3 0-1,0 3-6 2,2-3 0-8,1-2 1 4,-1 5 3 6,1-3 1-6,0 3 3 7,-1-3 4-9,1 3 3 5,0-5 4-1,-1 4-7 1,4-2 0 1,-4 3-9-3,1-3-1 2,0 3-4 0,-1-3-3 2,1 5 2-6,-3 0 2 3,0 0-2 0,0 0 0 2,0 0-1-1,0 0-2-2,0 0-2 2,0 0 1-1,0 0 3 3,0 0 1-5,0 0-4 7,0 0 1-8,0 0-5 3,0 0-1 0,0 0-30 1,0 0-12-1,2 0-87 10</inkml:trace>
    </iact:actionData>
  </iact:action>
  <iact:action type="add" startTime="75930">
    <iact:property name="dataType"/>
    <iact:actionData xml:id="d28">
      <inkml:trace xmlns:inkml="http://www.w3.org/2003/InkML" xml:id="stk28" contextRef="#ctx0" brushRef="#br0">17823 10934 232 0,'16'-21'88'1,"-10"21"-69"0,-9 5-3 4,3-3-6 2,0 10-2 1,0 2 3 0,-5 2-2-1,-9 1 2 3,-9 4-6-5,-7 3-7-4,-7-3-2 5,-2 0 4 2,-6-5 4-1,-3 3-3 1,-7-2-1-1,-4-3 0 2,4-5 2-3,-1 3-1 3,6-3 2-3,8-4 2 5,5-3 4-6,7 1 2 6,7 1 1-6,4-4-4 5,6 0 0-4,2 0-3 1,3 0 0 3,0 0-3-7,3 0-2 5,3 0 1-1,2 0-1 1,2 3 0-1,3 4 2 1,6 7-1 0,5 7-1-1,5 10 5 2,8 4 4-4,8 0 1 7,3-2 2-8,0 2-2 4,-3 3-1-1,0-3-5 1,0-4-1-2,-5 4-1 3,-3-4-2-1,-3-1-2-1,1-1 1 2,-4-6-26-3,1 8-9 4,3-10-50-6,4 0-20 4,4-7-2 8</inkml:trace>
    </iact:actionData>
  </iact:action>
  <iact:action type="add" startTime="76441">
    <iact:property name="dataType"/>
    <iact:actionData xml:id="d29">
      <inkml:trace xmlns:inkml="http://www.w3.org/2003/InkML" xml:id="stk29" contextRef="#ctx0" brushRef="#br0">18159 11223 260 0,'-5'15'99'1,"5"-15"-77"-1,-2 4-7 6,7-1-7 0,3 8-11 1,2 4 2 1,9 1 7 1,2-2 4-3,3-4-5 4,2 1-5-9,1-4-1 2,-1-7 7 9,1-4 6-9,-4-3 9 6,-1 0 7-3,-4-1-4 3,-5 1-2-2,-2 5-6 1,-3-3-2 1,-3 10-11-3,1 4-3 5,-6 13-1-8,0 8 0 5,2 13 1 2,-2 18 0-4,0 12 2 2,0 0 1-1,-5 7-1 2,-3-1-2-4,-3 4-4 6,-5-10 0-7,-2-12 4 9,-1-7 4-10,-2-5-8 6,-3-13-4-4,1-10-7 4,-4-5-4-2,-5-14-5 0,1-14-2 3,-1-26-110 6</inkml:trace>
    </iact:actionData>
  </iact:action>
  <iact:action type="add" startTime="76861">
    <iact:property name="dataType"/>
    <iact:actionData xml:id="d30">
      <inkml:trace xmlns:inkml="http://www.w3.org/2003/InkML" xml:id="stk30" contextRef="#ctx0" brushRef="#br0">18361 10835 412 0,'10'0'154'1,"-5"-11"-120"0,-2 1-10 3,-3 10-10 8,0 0-22-7,0 0-2 2,0 0-39 1,0 0-18 0,0 0-86-2,0 0-39 1,3-5 97 2,5-9 48-3</inkml:trace>
    </iact:actionData>
  </iact:action>
  <iact:action type="add" startTime="77058">
    <iact:property name="dataType"/>
    <iact:actionData xml:id="d31">
      <inkml:trace xmlns:inkml="http://www.w3.org/2003/InkML" xml:id="stk31" contextRef="#ctx0" brushRef="#br0">19043 10809 324 0,'27'73'123'1,"-11"-37"-95"0,13 18 7 2,-16-19-4 4,5 26-11 2,4 17 1-3,-4 4-12 4,-5 19-3-4,-10 3-4 5,-6-5-6-10,-7-3-2 1,-6 5-4 10,-8-4-1-9,-8-15-1 5,-5-9 2-1,-2-12 6 1,2-4 2-1,2-15-9 1,1-9-5 1,2-10-36-3,3-2-14 4</inkml:trace>
    </iact:actionData>
  </iact:action>
  <iact:action type="add" startTime="77371">
    <iact:property name="dataType"/>
    <iact:actionData xml:id="d32">
      <inkml:trace xmlns:inkml="http://www.w3.org/2003/InkML" xml:id="stk32" contextRef="#ctx0" brushRef="#br0">19308 12799 244 0,'29'-21'93'1,"-5"7"-72"-1,7-19-6 5,-17 19-6 2,2-14-6 1,2-7 3-1,1-24-5 3,2-12-1-5,-3-13 0 7,6-20 0-11,-3-6 2 3,0-8-1 2,1-16-1 1,-1 2 3 1,-3-9 2 0,1 0-4 0,-3 14-3 1,-3 12 7-3,-2 11 6 4,-4 15 6-5,1 20 2 2,-2 13-6 1,-4 11-3-2,-4 10-8 3,-9 4-1-2,-7 8-6 2,-6-5 1-3,-11 7-3 4,-10 4 0-5,-18-4 1 7,-6 0 4-9,-8 0 1 5,-18 4 3-1,-13-6-3 1,-6 1-2-1,-18 8 2 1,-9-7 2 0,-15 5 0-1,-8-6-1 3,-21-6-4-5,-6-5 0 2,-12-4 0 1,-4-6-1-1,-12 1-1 1,4 4 1 0,-10 5 3 0,1 1 3-1,-7 1 2 2,-9 7 1-3,-44 1-5 4,4 4-1-6,10 5 1 4,16 7 2-1,-3 7 0 1,25 5-1 0,-7 2-2-1,17 2 1 2,-5 5 1-2,2 0 0 3,5 0 0-4,3 3 0 0,5-3-3 1,11 0 2 0,8-4-4 1,24 1-1-1,-1-8 7 3,28 1 4-4,20-4 0 4,21-4 0-5,22 4 3 6,15-3 5-7,14-1 2 3,8 1 3 0,2 3-8 1,3 0-3 0,3 3-4-1,2 4-3 1,3 7-2-1,2 7-1 3,1 9 2-5,5 15 0 4,0 5 3-2,5 4 1 0,0 12-1 1,3 14-2 0,2 7 1-1,0-3-1-1,1 3 0 4,2 3 2-5,3-3-1 7,-3-5-1-9,2-2 1 5,4-5 1 0,-1 1-3-1,3 4-2 0,0-8 2 1,0-6 2 2,3-7-2-5,2 0 0 5,0 2 1-4,6-9 2 5,5 4-6-7,8-2-1 2,10-4-1 3,22-6 2-2,7-8-1 0,9-6 4 1,12 1 0 0,17-8 3-2,2 3-1 6,8-7-1-8,16 2 1 4,5 0-1-2,22-4-3 2,2 9 2-1,16-7 1 2,8 6 0-1,18-8 0-2,-5 6 0 3,19-1 2-3,-3-8 1 5,24 7-1-6,-5-12-2 2,18 3 1 1,18-3-1-1,-4 6 0 1,4-8 0-1,6 2 0 2,-16-2 0-3,3-7-3 5,-11 5 0-7,-19-5 4 7,-2 2 1-7,-16-4 0 4,3 9 1 0,-8-5-4-1,-6 10 0 1,-5-3 3-1,-15 8 1 1,7 4-4-2,-24 0 1 6,-7 3 0-8,-6-1 2 2,-13 5-3 2,-19 1-2 0,-13-6-9 0,-5 5-3-1,-13 3-10 2,-14-10-2-3,-10 3-9 5,-10-3-5-7</inkml:trace>
    </iact:actionData>
  </iact:action>
  <iact:action type="add" startTime="80089">
    <iact:property name="dataType"/>
    <iact:actionData xml:id="d33">
      <inkml:trace xmlns:inkml="http://www.w3.org/2003/InkML" xml:id="stk33" contextRef="#ctx0" brushRef="#br0">10256 9266 192 0,'5'-23'74'0,"-5"25"-58"1,0 3-8 4,0-5-5 10,-8 19 0-7,-10 9 8 0,-19-4 3-2,-14 4-7 2,-9 0 2-7,-9 3 2 6,-13-3-9 0,-6 2 0 1,1-1 0 0,-3-1 1-1,-3-9-1 1,-4 2 1 0,1-7 4-1,4-7 4 3,-4-7 0-4,-4-9 3 5,2-10-3-7,13 0 1 2,9-7-3 2,4-7 2 0,6-16 0 0,3-10 1-1,7-7-4 2,11 0 0-3,5-9-3 4,9-7 2-5,12 2-4 3,8 0-2-1,9 4 0 0,15-11-1 2,11 5-3-2,10 0 0 0,11 2-5 0,19 7 0 2,18-7-3-3,2 5 2 5,9 9 3-7,13 7 1 3,5 12 3 1,0 7 1-1,13 16 1 1,1 8 0 0,2 9 0 0,8 16 0-2,-6 19-3 5,-7 10 2-7,0 7 1 8,-6 14 0-9,-10 25 0 5,-13 6 0-1,-17 1 2 1,-20 11 3 0,-19-4 0-1,-18-4 2 3,-19 3 0-5,-19-8 3 6,-21 5-5-6,-10-7-1 2,-8-11-2 1,-6-8 1-2,-12-9-2 3,-4-3-1-2,-2-4 1 1,0-7 1-1,-16-1-3 3,0-6 0-4,3 4 1 4,-8-7 0-4,-8-9 0-1,2-12 2 2,9-9-1 1,-1-10-1-1,-2-11-2 1,5-12 1 2,11-10 5-4,10-4 2 5,8-17 0-7,3-16 1 2,5-8-4 3,3-11-2-3,8-16 0 3,8 4-1-2,12-2-3 1,15-3 2-1,15 1-1 3,13 11-2-5,11 5-2 6,7 7 1-7,12 4 3 3,18 10 1 1,21 19-2 0,8 12 2-1,21 14 1 1,16 21 0 1,5 21-3-3,21 7 0 4,-2 10 2-6,40 20 0 4,-25 8-2-1,-31 14 2 0,-21 0 1 1,-19 0 2-1,-13-5-1 2,-18 5-1-3,-16 9 1 5,-22-9-1-6,-18-5 4 7,-16-2 5-9,-13 0-3 5,-11 5-1-1,-10 4-2 0,-8-7 0 1,-17-9-7-1,-4-7 1 2,-3-10-32-3,-6-9-12 5,-17-7-84 1</inkml:trace>
    </iact:actionData>
  </iact:action>
  <iact:action type="add" startTime="81485">
    <iact:property name="dataType"/>
    <iact:actionData xml:id="d34">
      <inkml:trace xmlns:inkml="http://www.w3.org/2003/InkML" xml:id="stk34" contextRef="#ctx0" brushRef="#br0">9854 9443 180 0,'-3'-5'68'1,"3"5"-52"-1,0 0-3 6,0 0-5 0,0 0-6 3,0 5-2-1,0 2-2-1,3 0 1-1,-1 2 1 4,4-2 0-9,-1 0 2 5,-2 1 1 0,-1-1 1 4,1-5 4-4,-1 5 5 0,-2-2-3 3,0-3 2-2,0 5-3 0,0-2 2 1,0-5-4-1,0 2 1 0,0-2-3 2,0 0 2-3,0 0-4 5,0 0 0-7,0 0 10 5,3 0 6-3,-3 0-6 4,0-2 0-4,3-3-5 2,-3 5-3-1,0 0-2 0,0 0-3 3,2 0 3-3,-2 0 0 3,0 0-4-7,0 0 1 6,0 0-2-2,0 0 0 0,0 0 2 1,0 0 0-1,0 0 0 2,0 0 0-3,0 7-3 5,3 0 0-7,2 7 4 6,1 10 1-5,-1-1 2 4,0 13 0 0,1 1 2 1,1-1 1-3,-1 1-1-3,2 1-1 4,0 7-1-2,2 6 0 5,1 6-2-5,2 4 1 0,3-2-2 1,2-8 2 2,4-6-2-3,-1 5-1 1,0-6 3 3,-3 1 0-5,1 0-1 6,0-1-2-6,-4-1 3 3,1-1 0-1,0-9-4 1,0 2 1-1,3 3 2 1,-1-3 1-1,3-2-1 0,3 7-2 4,5 0 3-3,3 5 0 0,8-3-4-3,2 5-1 2,3-5 3-1,-3-4 1 2,3 4 0-1,5-2-2 0,6 3 1 2,8 6 1-3,-1 3-3 4,-2-5 0-6,-3-2 1 8,0 4 0-9,1-4 0 6,-1-8 0-2,3 1 0 3,-6-3 2-2,-2 1-3-1,-8-11 0 0,-5 1 3 0,-6-7 1 2,-5 0-1-5,-5-5-2 3,-3-5-4 1,-2-1 0 1,-3-6-3-2,-3 3 2 0,-3-5-8 1,1 0-4-1,-3-7-9 2,-3-1-1-3,1-6-2 5,-6-9 1-7,-3-1 5 4,0-9 3-1,-5-4 5 2,-2-8 4-3,-3-7 0 2,-3 1 2 0,-5-4 3-1,-3 4 3 2,-5 1 4-3,-1 8 4 5,1 4 2-7,3 1 3 3,5 6 4 0,5 8 1 2,3 4 0-3,2 9 4 3,6 10-11-1,7 10-4-2,9 4-1 4,8 14 0-4,2 3 7 5,5 6 4-7,1 8-1 3,-1 4 0 1,-2-6-3 0,-3-3-1-2,-2-3-3 2,-4-4-1 1,-4-7-3-3,-3 2-2 4,-5 1 1-5,-9-6-1 3,-2 5 2-1,-5-4 3 0,-3-1-2 1,-5-1-2-1,-8 6 0 2,0 0-1-2,0-4 0 2,0 6 0-3,2-6 0 5,6-3 0-8,5 0 2 5,3-7 3-1,2-4-4 1,3-3-1 0,0 0 4 0,3-3 2 0,0-1 2-2,2-3 0 3,1-7-7-2,-1-7 0 0,3-8-3 0,3-3 0 1,2-13 2 0,3-4 2-1,-3-3 1 0,3-5 1 1,-3-1-2 1,1-3-2-4,-1 4 1 7,-2 10 1-8,-1 5 5 3,1 14 4 1,0-3-6-1,-3 10-3 0,2 7-6 2,1 14-2-1,-1 24 0-1,1 4 2 2,0 7 4-4,2 3 4 4,-5-5 1-1,0-2 0-3,0-5-3 5,0-8-2-4,-3-6-2 2,3-5 1-1,0-11 5 2,-2-6 2-3,2-11-5 5,-3-12-2-7,3 3 2 3,0-1 1 0,0 3 0 2,3 7 1-2,-1 0 0 0,-2 5 1 2,0 1-5-2,8 11-19 7,0 4-7-2,0 7-46-8,3 0-17 3,2-7-36 8</inkml:trace>
    </iact:actionData>
  </iact:action>
  <iact:action type="add" startTime="83617">
    <iact:property name="dataType"/>
    <iact:actionData xml:id="d35">
      <inkml:trace xmlns:inkml="http://www.w3.org/2003/InkML" xml:id="stk35" contextRef="#ctx0" brushRef="#br0">15360 11021 184 0,'-3'-5'71'1,"3"10"-55"0,0-5 0 2,0 0-2 13,-8 3-8-9,-5-3-3 0,-5 7-2 2,-1-7 0-2,1 7 1-6,-4 0 1 5,1 0 3 2,-5 7 1-1,-6 9 5 2,-8 8 3-3,-13 11-4 2,-7 8-1-2,-4-3-6 3,-2 2-3-1,-3-4 0-1,-5-5-1 1,3-5 0 1,4-4 0-3,12-10 0 4,7-7 2-5,9-5 3 7,7-2 4-9,5 1 2 4,9-4 3 0,2-1-5 1,5 1-3 0,3-4-3-1,1 3 0 1,1-3-2-1,6 7 2 4,3-3-4-6,5-1 0 1,2 4 1 2,4-5 0-1,4 3 0 2,11 4 2-2,6 3-1 1,-1 4 2-2,3 15 0 5,0-3 1-7,0 3 2 8,3-1 1-8,-11-4-3 3,8 7-1 1,-3 0-1-1,1-2 1 2,-1-3-4-2,-2-4-2 1,0-1-7-1,-1-7-4 4,1 6-25-8,0-4-10 5,0-6-48 6,-1 2-37-6,-1-14 52 0</inkml:trace>
    </iact:actionData>
  </iact:action>
  <iact:action type="add" startTime="84217">
    <iact:property name="dataType"/>
    <iact:actionData xml:id="d36">
      <inkml:trace xmlns:inkml="http://www.w3.org/2003/InkML" xml:id="stk36" contextRef="#ctx0" brushRef="#br0">15384 11231 260 0,'13'-3'99'1,"-10"-2"-77"0,-1 5-7 6,-2 0-7-2,3 5-8 6,0 9 2-7,2 10-3 4,0 4-2-1,1 3 2 1,-1 6 13-7,0 8 7 6,3 0-5 0,0 4-1 1,0 3-9-2,0-8-3 4,0-1-1-5,-3-10 0 3,3 0-18 0,-3-10-8-1,3-6-81 8,0-6-50-8,0-29 65 1</inkml:trace>
    </iact:actionData>
  </iact:action>
  <iact:action type="add" startTime="84502">
    <iact:property name="dataType"/>
    <iact:actionData xml:id="d37">
      <inkml:trace xmlns:inkml="http://www.w3.org/2003/InkML" xml:id="stk37" contextRef="#ctx0" brushRef="#br0">15508 10972 228 0,'13'-10'88'0,"-7"10"-69"1,-1 0-5 4,-5 0-5 3,3-4-8 2,-3 4 2-5,0-3-13 6,0 3-3-7,-3-7 6 5,0-7-12-8,1 0-2 4,-4 0 6 3,4-3 6 0,-1 3 10-1,3 5 5 0,0-5 10 1,3 2 5 2,2 3-3-4,0 2 0 1,3 4-4 1,0 3 1-2,3 3-8 2,-1 4-4-1,-2 0-2 1,-2 7-4 10,-4-5 2-14,-2-2 1 8,-2-2 2-9,-1-5 1 6,-2-5 3-3,-1-2 10 2,1 0 5 0,2 5-7 0,1-5-1 0,-1 2-9-1,1 3-3 1,2 4-47-1,2 17-20 0,6 4-48 8</inkml:trace>
    </iact:actionData>
  </iact:action>
  <iact:action type="add" startTime="85118">
    <iact:property name="dataType"/>
    <iact:actionData xml:id="d38">
      <inkml:trace xmlns:inkml="http://www.w3.org/2003/InkML" xml:id="stk38" contextRef="#ctx0" brushRef="#br0">16305 11459 236 0,'13'-7'88'1,"-8"7"-69"0,0 4-7 3,-5-4-7 3,6 3-5 3,-4 4 0-4,1-3 0 6,-3 4 0-9,0-6 0 4,0 3 2-6,-3-3 1 6,1-2 1 0,-1-2 0 1,0-3 9 0,3-2 6 2,0-3 1-6,3-1 0 7,2 4-4-7,3-3 0 4,3 8-7-1,2-3-3 1,0 12-3 0,1 0 0-1,-4 3 2 1,-5 11 4-1,-10 2 0 3,-11 13 2-5,-15 6-6 7,-20-2-1-9,-15 2-31 4,-11-4-14 1,-2-7-100 7</inkml:trace>
    </iact:actionData>
  </iact:action>
  <iact:action type="add" startTime="85749">
    <iact:property name="dataType"/>
    <iact:actionData xml:id="d39">
      <inkml:trace xmlns:inkml="http://www.w3.org/2003/InkML" xml:id="stk39" contextRef="#ctx0" brushRef="#br0">17958 10852 172 0,'-2'0'66'1,"-1"0"-52"0,-8 0 3 6,4 0-2-3,-7 0-10 3,-4 0-1 1,-6 0-4 0,-10 2-3-1,-1 5 2 1,-2 7 2-7,-3 8 2 7,-2-1-4-3,-3 2 1 6,-8 8 2-6,-10-3 1 2,2-4-4 3,-3-3 1-5,11-5 0 3,11 3 2 0,10-5 3 0,6-4 4-2,7-3-2 4,3-5-2-4,6 3 6 4,2 2 3-5,5 0-5 3,9 7-1-1,4 9-4 0,9 22-3 1,12 7 2 0,9 7 2 0,0-1 2-1,0 8 1 2,-3-5 2-3,0-9 1 0,-6-7-1 2,-4-5-1-1,-3-7-10 1,-3-7-1 0,0-7-27 0,0 2-10-2,0-7-71 10</inkml:trace>
    </iact:actionData>
  </iact:action>
  <iact:action type="add" startTime="86304">
    <iact:property name="dataType"/>
    <iact:actionData xml:id="d40">
      <inkml:trace xmlns:inkml="http://www.w3.org/2003/InkML" xml:id="stk40" contextRef="#ctx0" brushRef="#br0">18413 11212 176 0,'0'-5'68'1,"-2"12"-52"0,-6-7-1 2,3 5-4 6,-6-3-5-2,-8 0 1 0,-4 3-6 2,-9 5-3-2,-5-3 1 4,-3-3-9-10,1-8-1 1,1 1-23 6,7-11-8-1,-4 0-24 8</inkml:trace>
    </iact:actionData>
  </iact:action>
  <iact:action type="add" startTime="86589">
    <iact:property name="dataType"/>
    <iact:actionData xml:id="d41">
      <inkml:trace xmlns:inkml="http://www.w3.org/2003/InkML" xml:id="stk41" contextRef="#ctx0" brushRef="#br0">18421 10788 236 0,'6'-4'88'0,"-6"4"-69"1,-6 4-104 4,4 1-52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57:46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03">
    <iact:property name="dataType"/>
    <iact:actionData xml:id="d0">
      <inkml:trace xmlns:inkml="http://www.w3.org/2003/InkML" xml:id="stk0" contextRef="#ctx0" brushRef="#br0">15294 3240 236 0,'-5'-7'90'1,"5"12"-70"0,-3-5 4 2,3 0-3 4,0 0-13 2,0 0-4-2,-3 2-1 0,1-2 0 0,-1 2-1 2,0 3-2-8,1 2 1 6,-1-5-4-1,-2 6 0 1,-1-1 2 1,1 0 0-1,3 4 3 1,-4-1 3 0,4-3 4-1,-1 7 5 1,0-5-2 0,-2 13 5 8,2-6-5-10,1 5 1 4,-1 0 1-4,0 3-4 2,3 2 0 2,0 0-2-6,3 11 0 5,2 6 0-3,1 8 0 3,-1 6-7-2,0-3 0 0,3-2 1 1,0 6 3-1,0 8-2 3,3 10-2-5,-1-3 0 6,3 6 1-8,3 9-3 6,3 10-2-2,-6-1 2 2,0 6 0-3,1 15 3 2,-4-8 3 1,1 1-2-3,-1 7 0 4,-2-1 1-5,-2-6 0 5,-4 9 2-6,1 2 1 4,-3-9-1 0,2 5 1-2,1 6-2 3,2 17 2-3,-2-14-2 4,2 10 0-4,3-13-1 5,3-4 0-8,-3-2-2 10,0 7-2-10,0-15 1 5,-3-4 1-2,-2 5-3 2,2-1 0 1,0 1 1-2,0 6 2 2,3 1-1-3,0 0 2 4,0-5-2-5,3 11-1 2,-3-6 1 1,0-8-1-1,-3-30 0 0,0 40 2 1,1-16 1 1,2-10 3-4,-1-12-1 6,1-2 2-6,6-14-4 6,-4 2 0-7,1-16-1 3,-3-7-2 1,0-10-2-1,0-7-1 1,0-4-14-1,0-8-4 3,-1 3-13-4,7-5-4 4,2-4-26-5,2-8-12 3,9-7-61 6</inkml:trace>
    </iact:actionData>
  </iact:action>
  <iact:action type="add" startTime="6384">
    <iact:property name="dataType"/>
    <iact:actionData xml:id="d1">
      <inkml:trace xmlns:inkml="http://www.w3.org/2003/InkML" xml:id="stk1" contextRef="#ctx0" brushRef="#br0">15543 3071 228 0,'0'4'85'1,"0"-1"-66"0,0-3-3 2,0 0-5 7,2 0 3-4,1 7 3 4,2-7 0-6,3 2 2 3,3 3-10 2,5 4-3-8,10-4 0 4,11-3-1 3,8-2 2-1,5 0-4 3,6 0-2-3,7 0 0 3,19 0-1-6,11 0 0 6,5 5 2-5,18 2 1 2,9-5 3 1,15 5-1 0,8 0 0 1,6 1-3-3,12 1-2 4,-2-2 1-5,8 0-1 4,8 0 6-3,13 0 6 1,-2 3-6 1,10-3-1 0,-5 0-1 1,8 0 2-3,-6 0 3 4,11-7 2-6,-8 0-3 7,11 0 0-7,-8 7-7 5,7-7-3-3,-10 5 1 2,3-10 0 0,-8 3 1-1,-3-3 0 2,-8-2 0-2,0 7 0 3,-5-7 0-6,-10 7 0 7,2 0-3-7,-11-3 2 2,1-1 3 3,-9 1 1-1,16-4 3 0,-15 0 3-1,-3-2-6 1,-16-3-2-2,-11 5-3 4,6-2 0-5,-6-6 2 4,-10 8 0-3,-6 5 0 2,1-10 2 0,-9 5-3-1,-10 5-2 1,-5-5-3 0,-6 7-1 2,1 0-1-5,2 0 0 6,-11 0 5-8,-5 0 1 4,-8 0 2 2,-5 7 0-3,-5-5 0 2,-8 3 2 0,-6-5 3 1,-7 2 2-3,-6-2 3 5,-5 0 1-7,-6 0-5 7,-2 5-2-8,-5 2-4 5,-1-5-1 0,-2 12-1-1,-2 3-2 1,-1 4 3-1,-2 10 0 3,0 18 1-4,-1-4 0 4,1 7 0-6,0 2 0 3,-1 9 0 2,1 24 0-3,2 5 0 3,3 9 0-2,3 19 0 2,2 12 2-3,3 9-1 4,3 12-1-5,0-5 1 7,2 14-1-7,0-6 2 1,5 8 3 1,1 3-2 1,-3 12-2-1,0 4 0 1,-8 3-1 0,0 10 2-1,-6 3 1 3,1-6-1-5,-6 0 1 1,-2-2-2 3,0-1-1-3,-1-2 1 3,1-4-1-2,0 4 2 1,2-16 1-2,3 14-1 4,0-19-2-4,3-3-4 6,5-1-2-10,0-10-4 7,2-5 1-2,1-7-2 1,-1-16 2-1,4-6 3 1,-4-1 3 0,1-7-3 0,-3-15 2 0,0-2-5-3,0-4-1 3,2 6-2 0,1-9 2-2,-1-5 6 3,1-9 2-2,0-7-1 3,-3-5 2-5,-3 3 1 4,0-12 0-3,-2-5-3 5,-1-5 2-7,4-4 1 3,-1-1 2 0,0-4-6 2,3-2-1-2,-2-5 2 1,-1 2 1 1,0-7 2-3,-2 0 0 4,-3-4-3-6,0-3 2 4,-6-5-4 0,-1-2 1-2,-4-2 2 3,-5-12 1-2,-10 0 3 1,-14-3 1-1,-8-1-1 2,-5 1-2-3,-2-4 1 6,-3 5 1-9,-9-3-3 5,-12-2 0-1,-8 4 1 0,-3-8 0 1,-13 1 0 0,-14 3 2 0,3-2-3-1,-5 1-2 3,35 8 6-5,-62 0 5 3,-5 5 0-2,-2-3 3 2,2 5 0 0,-18 5 1-1,-1-5-2 1,-20 0-1-1,5-5-3 3,-19 3-1-5,0-3-3 6,-10 5-2-7,2 0 1 5,-8 0-1-3,-2 7 0 2,5 0 2 0,-13 0-1 0,5-2-1 0,-10-3 1-2,-1 5 1 4,-7-7-3-5,-9 0 0 2,12-2 1 1,-9 2 2-1,11 5 1 1,-3 0 3 0,3 4-3-1,13 3-2 0,-5-3 2 3,23-2 0-5,-2 7 1 6,19-7 0-7,12 0-2 4,4 0-2-1,23-4-2 1,16 2 1 0,8-3-8-1,16 3-2 2,34-3-14-3,0-9-6 4,17 0-24-5,12-3-10 3,8-4-58 6</inkml:trace>
    </iact:actionData>
  </iact:action>
  <iact:action type="add" startTime="8110">
    <iact:property name="dataType"/>
    <iact:actionData xml:id="d2">
      <inkml:trace xmlns:inkml="http://www.w3.org/2003/InkML" xml:id="stk2" contextRef="#ctx0" brushRef="#br0">15633 8751 296 0,'2'-21'110'0,"-2"19"-86"1,-2-3 0 4,2 5-6 2,0 0-16 2,0 0-2-2,-3 7-1 3,-2 12 0-5,-1 14 1 4,1 19 0-8,2 11 0 4,1 19 6 3,-1 20 6-1,0 3 3 0,-2 13 3 2,2 4-4-3,1-9 0 4,2 5-4-4,0-1 1 5,5-18-2-7,0-7 0 3,3-14-3 0,-2-12 1 1,2-8-2 0,-3-13 0-1,0-7-3 3,0-5 1-5,1-10-13 6,-1-2-3-6,0-7-27 3,-2-4-9-2,2-8-103 9</inkml:trace>
    </iact:actionData>
  </iact:action>
  <iact:action type="add" startTime="8996">
    <iact:property name="dataType"/>
    <iact:actionData xml:id="d3">
      <inkml:trace xmlns:inkml="http://www.w3.org/2003/InkML" xml:id="stk3" contextRef="#ctx0" brushRef="#br0">24282 3861 184 0,'16'-9'68'1,"-11"4"-52"0,1 5 10 3,-6 0 4 3,0 0-12 2,0 0 0-2,0 0-12 1,-3 5-4-2,-10 2-2 2,-11-5 0-7,-8 3 2 5,-7-5-1 2,-9 2-1-1,-10-2 3 1,-16 5 0-1,-6-5-1 1,-4-5 1-1,-9 5 4 1,-10 0 4 1,2 0-6-3,-5 7-1 5,-10 0-4-6,0 0-1 3,2 3 1-1,-13 4 0 0,0 0-3 1,0-7 0-1,-16 0 4 1,3 0 3-1,-11 0 1 4,-3 2 2-7,1-1-2 7,-14-1 0-7,6 7-3 4,-14-5 1 0,3 3 2-1,-2 2 2 0,-9-5-1 1,-10 6-1 1,2-6-1-3,-10 3 0 4,-3-5 2-5,-7-5 3 3,4-2-2-1,-10-7 1 0,3 5-3 2,-8-5 2-2,2 0-4 0,-7 0-2 0,7-1 0 4,-2 1-1-7,-6 0 0 7,11 0 2-7,-47 5 1 3,23-5 3 1,11 7-3-1,15-7-2 2,6 7 0-1,21-5-1-1,19 3 0 0,8 2 0 3,15-7 4-5,19 4 2 7,5-1-2-9,1-3-1 4,10 0-1 1,7-1-2 0,4 8-6 0,2-2-4-1,11-3-32 1,15 3-15-1,14 2-76 8</inkml:trace>
    </iact:actionData>
  </iact:action>
  <iact:action type="add" startTime="10497">
    <iact:property name="dataType"/>
    <iact:actionData xml:id="d4">
      <inkml:trace xmlns:inkml="http://www.w3.org/2003/InkML" xml:id="stk4" contextRef="#ctx0" brushRef="#br0">14095 3416 208 0,'6'-21'79'0,"-6"19"-61"1,2-24 8 4,1 19-1 5,-1-2-13-4,-2-1-4 0,-2 3-5 3,2-5 0-2,-3 19-2 1,3 5-3-7,5 12-1 5,1 6 19 1,4 8 9 0,1 0 3 2,-1 6 1-3,-2 3-8 4,0-2 0-4,-2-7-10 1,-1-1-2 0,-2-6-5 3,-1-3-1-4,1-12-3 3,2 3-3-2,-2-7-18 0,2 2-7 1,0-2-49-1,6 2-22-1,2-2-15 10</inkml:trace>
    </iact:actionData>
  </iact:action>
  <iact:action type="add" startTime="11878">
    <iact:property name="dataType"/>
    <iact:actionData xml:id="d5">
      <inkml:trace xmlns:inkml="http://www.w3.org/2003/InkML" xml:id="stk5" contextRef="#ctx0" brushRef="#br0">13862 3579 224 0,'-13'0'85'1,"8"0"-66"-1,-3 0 16 5,5 0 4 2,1-7-12 2,-1 7-3-2,0-7-12 1,3 0-5-1,3-1-4 2,2-6-7-9,3 0 0 6,5-2-3 1,3-5 2 0,3-5 1 1,5-2 2 0,7-1-1 0,4 8 1-2,7 7 0 3,3-2-2-2,3 13-2 2,-1 6 1-3,-2 13 3 2,0 3 3-1,-2 4 0 1,-6 1-1-1,-11 4 5 1,-5 3 1-1,-10-3-2 2,-6 7-1-2,-7-9 5 3,-9 7 5-5,-5-7-5 7,-8 0-2-9,-5-3-3 3,-5-6-3 3,-9-3 1-2,-2-5-1 1,0-4-9-1,3-12-4 2,2 0-20-3,3-7-6 4,3-7-40 2,5 2-56-3,5-7 35-3</inkml:trace>
    </iact:actionData>
  </iact:action>
  <iact:action type="add" startTime="12268">
    <iact:property name="dataType"/>
    <iact:actionData xml:id="d6">
      <inkml:trace xmlns:inkml="http://www.w3.org/2003/InkML" xml:id="stk6" contextRef="#ctx0" brushRef="#br0">14018 3242 144 0,'16'-16'55'1,"-10"14"-43"0,-1-3 12 2,-5 5 5 5,0 0-13 0,3 5-1 1,-1 2 2-3,1 4 3 5,-3 18-10-6,3 13 14-4,-1 3 6 4,1 6-2 3,2 8 0-1,0 16-13 2,3-2-4-3,3-7-7 3,0-7-3-1,-1-7-38 2,1-5-15-4,5-5-71 7</inkml:trace>
    </iact:actionData>
  </iact:action>
  <iact:action type="add" startTime="12988">
    <iact:property name="dataType"/>
    <iact:actionData xml:id="d7">
      <inkml:trace xmlns:inkml="http://www.w3.org/2003/InkML" xml:id="stk7" contextRef="#ctx0" brushRef="#br0">15490 9539 208 0,'2'-2'79'1,"1"-3"-61"0,5-2 1 3,-3 5-3 4,0-3-9 0,3-2-2 0,3 5 0-1,2-3-1 0,3 5-2 1,3 0 1-7,4 0 0 5,9 5 5 2,8-3 3-1,2-2-6 1,6 5-1-1,7-3 2 2,9 5 1-3,15 0 3 3,9-2 1-1,2-3-3-2,15 1-3 3,7 1-2-1,1-4-3-3,14 7 1 6,6-4-1-7,-1-3 0 5,11 4 0-2,-3-4 0 1,8 0 0-1,11 0 0 1,0 0 0 0,10 0 0-1,-2 0 0 2,13 0 0-3,-11-4 2 5,3 4-3-8,0-10 0 4,-3 6 1 2,9-1 0-2,-9 0-3 1,8-2 0-1,-5 5 4 1,11 2 1-1,-9-5-3 3,-4 3 1-5,4-3 0 7,-7-2 0-9,2 5 0 5,-4-5 2-1,28 7 1 1,3-5 1 0,-19 10-2-2,5-3 1 4,-7 5-4-4,-3 5 0 4,-3-10 1-5,-13 5 0 1,9-7 4 3,-15 0 2-2,-7 5 4 1,0-5 1-1,-5 0-3 2,-9 0 0-3,4 0-3 4,-9 0 0-5,-10 2-1 7,-11 5 0-8,0-4-2 3,-10 1 1 0,-6 3-9 1,-15-4-1 0,-12 4-16-1,-7 0-8 2,-5 0-16-3,-8 7-9 5,-6-5-13 0,0 6-49-3,-4-1 22-2</inkml:trace>
    </iact:actionData>
  </iact:action>
  <iact:action type="add" startTime="14040">
    <iact:property name="dataType"/>
    <iact:actionData xml:id="d8">
      <inkml:trace xmlns:inkml="http://www.w3.org/2003/InkML" xml:id="stk8" contextRef="#ctx0" brushRef="#br0">14286 9732 204 0,'2'-9'77'1,"-2"-3"-60"0,3-7 10 4,-3 7 4 2,0 3-10 5,0-5-2-8,0 0 0 2,-3 0 0 2,1 0-10 0,-1 4-1-7,3 10 2 5,0 7-6 2,0 17 0 0,3 11 9-1,2-2 6 2,-2 7-4-3,-1-7 0 5,-2 0-1-7,0-7 2 3,0-5-7 1,0-7-3 0,0-5 8 0,0-9 2-2,6-9-5 4,2-8-2-4,2-8-3 5,6-1-1-7,3-3 1 4,2 1 3-2,3 5-4 2,2 2-3-1,-5 6-4 1,11 6 1 2,0 4-1-5,-3 5-2 6,-5 0 3-6,-1 14 0 6,-1 1-2-7,-1 8 0 2,-5 5 4 2,-3 8 3 0,-3-3-10 1,1 9-3-3,2 3-51 4,0-1-23-3,6 1-74 6</inkml:trace>
    </iact:actionData>
  </iact:action>
  <iact:action type="add" startTime="15271">
    <iact:property name="dataType"/>
    <iact:actionData xml:id="d9">
      <inkml:trace xmlns:inkml="http://www.w3.org/2003/InkML" xml:id="stk9" contextRef="#ctx0" brushRef="#br0">16442 3049 236 0,'0'8'88'1,"-2"-8"-69"0,-1 14-3 4,3-7-6 2,0 7-8 2,0 14 1-3,0 3-2 1,0 16 2 2,3 16-2-2,-1-2 8-6,1 12 4 6,0 17 5 1,-1 6 1 0,1 1-4-1,-3 13-1 1,0-25-6 0,0 49-3-3,2 14 2 3,-2-2 0 0,3 11 1 1,0-1 2-4,-1 4-5 7,4 11-1-7,-4-8 0 3,1 13 2-2,2-7-1 2,-2 8 0-2,0-1 1 2,-3 10 1 2,0-2-3-4,-3 8-1 4,0-6 3-6,-2 5 1 4,2-1-1 0,1 3 1 0,2-2-2-1,0-1 0-1,2 3-3 3,4-14 1-2,-1 4 0 2,3-13 3-3,-3 6-3 5,3-21-2-6,-3-6 2 2,-2-1 0 0,-3-14-1 3,0-9-2-5,-3-1 1 3,1 1 1 1,-6 2 1-3,0-19 3 5,0-14-3-7,3-19 0 4,-1-13-3-1,1-11-3 1,0-8-7-1,5 1-4 0,0-13-1 1,2-3-1-1,-2-11-24 3,3-10-9-5,2-14-101 10</inkml:trace>
    </iact:actionData>
  </iact:action>
  <iact:action type="add" startTime="16292">
    <iact:property name="dataType"/>
    <iact:actionData xml:id="d10">
      <inkml:trace xmlns:inkml="http://www.w3.org/2003/InkML" xml:id="stk10" contextRef="#ctx0" brushRef="#br0">15474 2069 252 0,'-3'-7'93'1,"0"4"-72"0,-2-9 7 2,5 10-2 6,0-5-12-2,-2-2-3 0,2-6-2 1,0 1-1-2,5-7-4 4,3-2 8-9,2-8 7 3,6-4-4 5,5-8 0-2,3 6-5 1,3-3 1 0,4 7-8-1,6 9-2 0,1 10-6 1,4 14 1 0,0 21 2 1,1 10 1-2,-4 11 1 0,-7 3 0-1,-8 7-3 5,-14-3 2-6,-10 5 3 6,-10-2 1-7,-9-7-1 4,-12-15-2-1,-7-4-15 0,-1-23-7 0,2-18-22 2,5-8-10-1,11-8 4-1,10-11 3 2,11-10 27-3,11-9 11 5,10-9 24-8,5 8 13 5,4 11-1-1,-4 8 1 1,-2 13-9 0,-6 9-1-2,-4 6-13 4,-4 15-3-4,-2 19 0 5,-3 12 1-8,-5 14 10 7,-2 2 6-4,-1-7-8 2,-5 21-3-1,3 5-45 1,8 6-18 0,10-10-67 8</inkml:trace>
    </iact:actionData>
  </iact:action>
  <iact:action type="add" startTime="17283">
    <iact:property name="dataType"/>
    <iact:actionData xml:id="d11">
      <inkml:trace xmlns:inkml="http://www.w3.org/2003/InkML" xml:id="stk11" contextRef="#ctx0" brushRef="#br0">23862 1942 148 0,'-14'-36'55'1,"1"20"-43"0,-5-8-1 3,10 13-2 4,2 1 5-1,1 3 3 0,0-2-6 1,-1 4-4 7,1 19 2-14,-3 10 2 5,0 4 7 2,3 7 3-1,-3 5 1 0,0 5-2 1,0-3 12 0,0 3 4-1,0-8-6 0,-2-6-3 2,4 2-4-2,-1-10 0 1,1-6-7-1,1-3-1 1,0-2-7-1,2-3 0 2,0 1-1-3,1-6 3 5,2-4 4-7,0-4 3 3,2-13-11 1,4 1-4-1,2-20 1 1,5 1 0 0,5 2-4-1,1-9 1 0,5 7 2 3,2 4 3-4,1 3-2 4,-1 4 0-5,1 15-3 2,2-3-3 1,2 24-3-1,4 11 1 0,2 13 3 2,-5 11 1-1,-3-3-2-2,-8 1 2 3,-3-10 1-3,-4 1 2 2,-6-6-8-1,-1-6-1 0,-1-10 2 1,-1-5 0-1,3-4 5 2,3-10 4-3,4-4-1 3,7-5-2-3,4-19 4 5,1 7 1-6,2-5-2 2,-3 10-1 1,1 0-1-1,-4 9 1 0,-1 1-2 2,-4 3-1-1,3 13-2-1,-5 5 1 3,-3 6-1-5,1 5-2 6,-4 7-15-8,-2 3-7 4,-3 7-62 2,-5 11-25-2,-5-4-30 7</inkml:trace>
    </iact:actionData>
  </iact:action>
  <iact:action type="add" startTime="18019">
    <iact:property name="dataType"/>
    <iact:actionData xml:id="d12">
      <inkml:trace xmlns:inkml="http://www.w3.org/2003/InkML" xml:id="stk12" contextRef="#ctx0" brushRef="#br0">23354 3101 168 0,'-24'-9'63'1,"13"2"-49"0,-2 0 14 3,8 7 4 3,2-7-1 2,0 7 2 0,1-3-12-4,-1-4-3 6,3 3-10-6,0-4 1-4,0 1 2 9,-3 5 0-6,3-3 1 3,0 5 2 1,0 0 2-1,0 0 2 0,0 0 1 0,-2 7 3 9,-1 0-6-5,3 5-1-7,0 5-7 4,0 6 0-1,3 3-5 4,2 7-2-7,0 9 0 4,3 10 1 1,0 0-1-3,3 7-1 3,-3 2 1-2,2 9-1 4,1 13 0-6,-1-8 2 0,4 12 1 3,-4 9 1-1,4 13 0 1,-4-3 0-1,1 11-2 2,2 8 1-3,-2-5-2 5,-1 14 2-7,-2-2-2 4,0-3 2-1,-3 7-2 0,1 1 2 1,-6-1-2 0,-3 10 2 1,0-42 0-3,-5 41 1 3,-5 4-2-2,0-8 1 4,-3 19 2-8,3-10 2 4,0 5-3 2,-1 36-3-2,6-19 0 1,3 4-1-1,2-9 2 1,-2-2 3-1,2 2-2 3,1-17 0-6,-1-1 1 8,-2 3 0-9,2-3-5 5,-2 11 1-1,0-10 0 2,-3 5 0-1,2 1-3-2,1-11 2 4,2 4 1-4,1-1 2 4,4-12-1-6,1 5 2 3,0-14-2 1,-1-9-1-1,1-14 1 2,0-1-1-2,-1 1 0 1,1-10 0-2,0-10 0 5,2-4 0-6,-2-16 0 6,-3-12 0-8,0-8-16 5,0-16-6-1,0-11-20 2,0-8-9-2,-3-11-118 10,0-17-51-11,6-4 113 4</inkml:trace>
    </iact:actionData>
  </iact:action>
  <iact:action type="add" startTime="23498">
    <iact:property name="dataType"/>
    <iact:actionData xml:id="d13">
      <inkml:trace xmlns:inkml="http://www.w3.org/2003/InkML" xml:id="stk13" contextRef="#ctx0" brushRef="#br0">16231 10181 184 0,'-6'-2'71'1,"6"-3"-55"0,-5 3 9 3,0-3-1 4,-3-4-3 0,-8-10 2 0,-5-4-9-2,-6-8-1 1,-5-14-7 1,-5-4 3-7,-2-10 1 7,-9-9-5-1,0 0-1 0,-7-3-18 1,-1-2-5 0,3 3-35 2,8-1-13-6,6 12-25 11</inkml:trace>
    </iact:actionData>
  </iact:action>
  <iact:action type="add" startTime="23783">
    <iact:property name="dataType"/>
    <iact:actionData xml:id="d14">
      <inkml:trace xmlns:inkml="http://www.w3.org/2003/InkML" xml:id="stk14" contextRef="#ctx0" brushRef="#br0">16164 9605 216 0,'-26'-21'82'1,"7"7"-64"0,-10-14 9 3,16 16 0 4,-8-16-14 0,-6-15-2 0,-7-8-5 0,-6-8-1 2,-7-9-3-6,-6-5-13-3,-3-10-2 4,6-4-56 13,5 7-63-11,13 12 28 0</inkml:trace>
    </iact:actionData>
  </iact:action>
  <iact:action type="add" startTime="24038">
    <iact:property name="dataType"/>
    <iact:actionData xml:id="d15">
      <inkml:trace xmlns:inkml="http://www.w3.org/2003/InkML" xml:id="stk15" contextRef="#ctx0" brushRef="#br0">16371 9055 244 0,'-16'-33'90'1,"5"5"-70"0,-18-27 6 6,11 23-3-3,-17-13-18 8,-12-14-2-8,-6-14-9 3,-3-9-1 0,-5-10 3 2,-7-9-31-9,-1-3-13 7,8 3-51 10</inkml:trace>
    </iact:actionData>
  </iact:action>
  <iact:action type="add" startTime="24264">
    <iact:property name="dataType"/>
    <iact:actionData xml:id="d16">
      <inkml:trace xmlns:inkml="http://www.w3.org/2003/InkML" xml:id="stk16" contextRef="#ctx0" brushRef="#br0">16358 8213 248 0,'-3'-17'93'1,"-5"-4"-72"0,-11-38 9 2,4 24 2 8,-15-10-11-6,-17-16 0 3,-6-19-12-1,0-2-3 1,-3-8-4 0,-2-11-8-8,0-9-1 7,-3 6-19 1,3-6-6-1,8-3-29 2,10 4-12-3,8 18-23 9</inkml:trace>
    </iact:actionData>
  </iact:action>
  <iact:action type="add" startTime="24489">
    <iact:property name="dataType"/>
    <iact:actionData xml:id="d17">
      <inkml:trace xmlns:inkml="http://www.w3.org/2003/InkML" xml:id="stk17" contextRef="#ctx0" brushRef="#br0">16273 7022 260 0,'-3'0'99'1,"-2"-7"-77"0,-16-21 20 3,5 5 3 3,-19-15-10 4,-7-11-3-6,-8-13-14 3,-11-15-6-1,-16-8-7 1,1-2-6-7,1-7 0 7,7-2-26-2,4-8-11 2,9 15-25-2,10 9-9 5,13 14-47 2</inkml:trace>
    </iact:actionData>
  </iact:action>
  <iact:action type="add" startTime="24715">
    <iact:property name="dataType"/>
    <iact:actionData xml:id="d18">
      <inkml:trace xmlns:inkml="http://www.w3.org/2003/InkML" xml:id="stk18" contextRef="#ctx0" brushRef="#br0">16212 6089 256 0,'3'-31'96'1,"-17"3"-75"0,-23-17 10 2,19 17 1 7,-11-12-14-5,-8-26 0 7,-8-7-10-8,-11-9-5 2,-13-19-2 3,1-3-6-9,-1 1 1 7,5-1-29 1,6 5-13-1,13 5-75 8</inkml:trace>
    </iact:actionData>
  </iact:action>
  <iact:action type="add" startTime="24910">
    <iact:property name="dataType"/>
    <iact:actionData xml:id="d19">
      <inkml:trace xmlns:inkml="http://www.w3.org/2003/InkML" xml:id="stk19" contextRef="#ctx0" brushRef="#br0">15979 4901 260 0,'-8'-33'96'0,"-5"12"-75"1,-13-24 1 3,10 26-3 3,-13-14-11 1,-16-23-2 0,-8-5-6 0,-3-10 0-1,1 3 0 3,4 2-20-9,9 5-9 4,13 4-84 9</inkml:trace>
    </iact:actionData>
  </iact:action>
  <iact:action type="add" startTime="25089">
    <iact:property name="dataType"/>
    <iact:actionData xml:id="d20">
      <inkml:trace xmlns:inkml="http://www.w3.org/2003/InkML" xml:id="stk20" contextRef="#ctx0" brushRef="#br0">16096 4338 252 0,'0'-35'93'0,"-8"12"-72"1,-19-43 11 7,11 28 3-3,-13-11-6 5,-8-12 3-5,-18-5-9 6,-9-14-4-7,-2-3-11 5,2 3-7-9,1 1-4 8,-1-4-20 1,9 15-10-3,10 2-69 11,18 14-71-13,25 10 51 8</inkml:trace>
    </iact:actionData>
  </iact:action>
  <iact:action type="add" startTime="25359">
    <iact:property name="dataType"/>
    <iact:actionData xml:id="d21">
      <inkml:trace xmlns:inkml="http://www.w3.org/2003/InkML" xml:id="stk21" contextRef="#ctx0" brushRef="#br0">16757 3920 272 0,'-24'-31'104'0,"8"17"-81"1,-7-16 9 4,4 15-2 3,-13-13-14 0,-7-9-4-1,-6-8-10 1,-6 0-3-1,1 0 0 4,-3 3-27-10,0-5-10 3,8-2-89 10</inkml:trace>
    </iact:actionData>
  </iact:action>
  <iact:action type="add" startTime="25615">
    <iact:property name="dataType"/>
    <iact:actionData xml:id="d22">
      <inkml:trace xmlns:inkml="http://www.w3.org/2003/InkML" xml:id="stk22" contextRef="#ctx0" brushRef="#br0">17884 3932 272 0,'-5'-19'104'1,"-8"2"-81"0,-35-11-6 2,19 5-7 6,-13-15-11-2,-14-14 0 3,-15-4-26-5,-17-10-9 2,4-5-72 1,7-6-33 0</inkml:trace>
    </iact:actionData>
  </iact:action>
  <iact:action type="add" startTime="25915">
    <iact:property name="dataType"/>
    <iact:actionData xml:id="d23">
      <inkml:trace xmlns:inkml="http://www.w3.org/2003/InkML" xml:id="stk23" contextRef="#ctx0" brushRef="#br0">18813 3661 220 0,'-71'-89'82'0,"18"65"-64"1,-48-39-2 4,59 25-5 5,-8-4-15-3,-11-5-2 2,-8 2-76-5,5 0-33 6,14 8 45-2,18 4 24 0</inkml:trace>
    </iact:actionData>
  </iact:action>
  <iact:action type="add" startTime="26170">
    <iact:property name="dataType"/>
    <iact:actionData xml:id="d24">
      <inkml:trace xmlns:inkml="http://www.w3.org/2003/InkML" xml:id="stk24" contextRef="#ctx0" brushRef="#br0">19816 3741 216 0,'-80'-59'82'0,"41"36"-64"1,-19-22 2 8,26 26-4-6,-21-9-14 6,-13-5 0-2,-3-9-9 1,3-10-3-1,0 7-85 1,7 1-38 2</inkml:trace>
    </iact:actionData>
  </iact:action>
  <iact:action type="add" startTime="26396">
    <iact:property name="dataType"/>
    <iact:actionData xml:id="d25">
      <inkml:trace xmlns:inkml="http://www.w3.org/2003/InkML" xml:id="stk25" contextRef="#ctx0" brushRef="#br0">21065 3889 272 0,'8'-16'104'0,"-19"-3"-81"1,-29-14-6 5,17 5-7 4,-12-8-9-6,-10-8 2 3,-13-1-2 2,-16-9-1-2,-3-5 1 1,0-11-8-7,3 1-3 6,6 6-52 3,12 9-21-4,19 9-13 8</inkml:trace>
    </iact:actionData>
  </iact:action>
  <iact:action type="add" startTime="26636">
    <iact:property name="dataType"/>
    <iact:actionData xml:id="d26">
      <inkml:trace xmlns:inkml="http://www.w3.org/2003/InkML" xml:id="stk26" contextRef="#ctx0" brushRef="#br0">22179 3854 260 0,'26'-9'96'1,"-44"1"-75"0,-9-13-3 4,11 7-6 1,-10-9-5 3,-9-8 1-2,-15-11-4 2,-19 2-3-2,-2-17 0 0,0-4-6-6,-4-9-1 8,1 1-37-3,6 8-16 5,20 9-43-1</inkml:trace>
    </iact:actionData>
  </iact:action>
  <iact:action type="add" startTime="26861">
    <iact:property name="dataType"/>
    <iact:actionData xml:id="d27">
      <inkml:trace xmlns:inkml="http://www.w3.org/2003/InkML" xml:id="stk27" contextRef="#ctx0" brushRef="#br0">23277 3828 212 0,'34'0'82'1,"-34"0"-64"0,3-21 4 4,-6 7-3 1,-10-7-10 3,-8-10-1-2,-16-14-4 1,-21-4-3-1,-9-5 0 3,-1-17-4-9,-4 1 2 2,1 4-10 8,2 9-5-4,11 6-23 0,15 11-8 0,22 7-17 7,21 16-25-6,16 8 28 0,16 11 158 25,121 71-38-29,1-12-5 3,-19-9-28 1,-22-3-14-1,-15-11-89 2,-16-7-40-2</inkml:trace>
    </iact:actionData>
  </iact:action>
  <iact:action type="add" startTime="27972">
    <iact:property name="dataType"/>
    <iact:actionData xml:id="d28">
      <inkml:trace xmlns:inkml="http://www.w3.org/2003/InkML" xml:id="stk28" contextRef="#ctx0" brushRef="#br0">23803 3233 140 0,'8'21'55'1,"6"-4"-43"0,7 34 10 4,-11-30 3 1,6 3-8 4,0 2 1-4,-3-3-11 3,-2-6-2-3,-3-3-3 2,-3-7-6-7,-5 0 0 5,-5-7-14 2,-11-7-5-2,-5-14-2 3,-6-3 3-1,-2-4 12-1,3-10 6 0,2 3 3 0,3 9 1 1,2 0 8 0,3 10 5 0,3 7 7 0,8-3 2-1,7 19 0 2,12 7-2-3,15 24 1 4,8 4-1-5,5-2-5 2,1 2 1 2,-6-6-7-3,-8-6-3 3,-8-2-8-2,-8-4-3 0,-10-10-18 0,-11-7-8 2,-8-5 6-3,-16-9 4 7,-5-2 10-10,-5-12 6 3,-3-7 6 4,0-10 4-5,-5 3 0 6,5 4 2-6,2 10 0 4,4 9 1-2,1 0-2 2,9 12-1-5,3 12-1 5,7-2 2-3,11 4 1 2,3 2 1 0,3 3 0-1,-1-3 2 3,-2-1-5-4,-6-1-1 4,-5-5-2-5,-8-2-2 6,-5 0-2-8,-5-14 1 5,-6 0-1 0,-5 0-2-1,-10-7 5 1,-1-3 3-1,0-4-3 2,4 7-3-3,-1-7 1 4,5 12 2-5,6 9-2 7,2 7 0-8,6 9 1 3,4 10 2 0,9 0-1 0,5 7 2 1,6 0-2-1,2 9 2 3,-3-4 0-5,-5-1 1 6,-10-1-7-7,-8-6 0 3,-9-13 3 2,-4-6 4-2,-14-11 1 0,-16-11 0 0,-8-6-1 3,-7-4 0-5,-14 0 6 6,0 2 4-6,5-2 1 6,1 0 4-6,-1 7-7 1,3 6-2 2,11 1-5 0,10 5-2-1,11 4-3 1,5 10-1 2,9 0 1-5,-1 9 2 6,-6 0-3-7,4 0 0 3,-6-4 1 1,-3 2 2-2,-10-17-3 2,-10 5 0 0,-6-7 3 1,2 0 1-2,-2-2-4 2,-10-5-1-4,-1-5 1 7,1-4 2-9,-14-1 0 5,3-2 2-2,5 5-4 3,5-2-2-2,4 6 4 0,4 6 1 4,14 4-3-6,7 4-1 5,14 6 1-4,10-3 0-1,6 7 3 4,2 0 1-2,-2 0-4 1,-8-5 1-1,-11-1 0 2,-5-6 0-3,-19-9 0 5,0 0 0-7,-5 2 0 8,0-2 2-9,6 0-1 5,4 0-1-1,4 2 1 1,-1 3-1 0,-8-3 0-1,6 5 0 2,2-2-3-3,0 2 2 5,6 2-1-7,-1-2-2 3,1 5-2 1,8-3 1-1,4 3 1 2,9 2 2-3,5 2 1 2,5 1 3-1,3 4 3 3,0 0 2-5,0-2-3 6,-8 0-3-7,-8 2 0 3,0-3 1 1,-2-1-1 0,-3-3 2-1,-6-7-2 1,-10-3-1 1,-3-1-2-2,3-3-1 3,3 0 2-6,2-3 0 4,-5 3-2-1,0 0 2 0,5 0 1 1,6 5 2-2,4-3-1 5,4 5-1-6,-3 5 1 5,-3-3 1-5,2 5-1 8,1 3-1-9,5 1-2 2,6 6-1 2,2-5 2-1,2-3 0 0,9-9 3 2,-3-7 1-1,-3-3-1-1,-7-8 1 2,-1 1-4-3,6 1 0 1,5 4 1 1,5-2 0-2,8 4 0 2,6 3 0-1,4 0 0 1,4 7 2-1,4-2-19 3,1 4-8-5,10 5-102 12</inkml:trace>
    </iact:actionData>
  </iact:action>
  <iact:action type="add" startTime="32191">
    <iact:property name="dataType"/>
    <iact:actionData xml:id="d29">
      <inkml:trace xmlns:inkml="http://www.w3.org/2003/InkML" xml:id="stk29" contextRef="#ctx0" brushRef="#br0">4072 5997 252 0,'-5'-19'93'1,"2"12"-72"0,-7 5 0 3,10 2-4 4,-6 0-12 0,4 0-5 6,-9 2-5-6,-2 5 2 0,-6 5 6-7,-2-3 6 5,-5 12-5 2,-9 3 0 0,-2 4-4-1,-8 7-1 0,-10-2 1 2,-14-4 0-3,3 1 0 2,-6 1 2 0,-4-3-1-1,-9 0-1 0,-2 0 5 2,2-4 1-3,-10-1 2 2,-8-8 2 0,-6-1-5 0,1-7-1-1,-14-7-2 4,11-5 1-7,10 0-2 8,6-6 2-8,5-4-2 2,-3-8-1 1,6-5-2 1,8-1 1 0,2-8 1 0,8-8 0 1,11 0 2-4,-8-2 3 5,10 3-4-4,9-3-1 1,4 7 0 0,14-5 2 0,3-4 1 1,15 2 1 0,6-5 0 0,18 2 0-2,6 1-2 4,7 2-2-5,3 2 1 6,24-21-1-7,11 8-7 4,15-1-3 0,6 5-3-1,10 7 0 1,24 9 0-1,-3 7 1 3,11 1 4-5,8 13 5 6,0-1 2-5,3 10 3 1,5 8-10 1,-8 0-2-2,0 12 11 1,7 5 9 1,-12 6-5 0,-6 8-2-1,3 11-2 2,-13 0 1-3,-13-4-3 5,-14 4 0-7,-13-2 1 4,-8 5 2 0,-15 7-1-2,-20 7 2 2,-12-3 9 0,-11-4 7 0,-11-5-1 1,-7-2 1-1,-14-3-6-2,3 3 0 0,-6-8-8 3,1-1-3-4,7-6-10 3,1 1-3 0,7-3-131 7</inkml:trace>
    </iact:actionData>
  </iact:action>
  <iact:action type="add" startTime="44307">
    <iact:property name="dataType"/>
    <iact:actionData xml:id="d30">
      <inkml:trace xmlns:inkml="http://www.w3.org/2003/InkML" xml:id="stk30" contextRef="#ctx0" brushRef="#br0">7914 5609 200 0,'13'-14'74'0,"-5"11"-58"0,0-4 12 5,-5 7 2 3,0 0-5-1,2-5 0 1,0 3-7-2,0 2-3 3,1-7-9-1,-1 5 3-7,-2-3 3 4,-1 3-4 4,-2-3-2-3,3 5-3 2,-3 0 0 0,0 0 0 22,-19 5-1-22,1-3 1 0,-3 5-2-1,0 0-1-1,-1 0 1 3,-1 3 1-2,-1-3-1 3,0 7-3-9,3-2 1 3,0-1 1 8,5 3 2-7,5 0-3 2,3 8-2-1,6-1 2 4,-1 0 0-5,6-2 1 3,2 0 2 2,0-3-1-5,6-2-1 4,-1 3-2-3,1-6 1 5,2-1 1-7,3-1 2 4,0-2-1 0,2-2-1-2,1-5-2 3,2 0 1-3,0 0 1 5,0 0 2-7,-2 0-3 8,-3-5 0-9,-6 3 1 10,4 2 0-10,-6 0 0 5,-3 0 2-1,-5 0 1 0,-3 0 1 2,-5 2-5-3,-2 3 1 5,-9-5 0-7,1 2 2 8,-3 5-3-9,-3 0-2 5,0 1 2 0,3-1 0-1,0 7 3-1,2-7 1 2,1 7-4 2,4-5-1-5,4 5 3 6,4 1 1-7,4 1 0 9,7 3-2-11,6-3 3 7,5 1 2-3,5 2 0 1,2-3 2 2,1 5-2-2,3-4 0 3,2-3-3-5,0-5-2 3,3-2 1-1,-1 0-1 2,-1 0-11-1,-1-14-5-1,2 0-32-1,4-2-11 2,2-1-65 6</inkml:trace>
    </iact:actionData>
  </iact:action>
  <iact:action type="add" startTime="45132">
    <iact:property name="dataType"/>
    <iact:actionData xml:id="d31">
      <inkml:trace xmlns:inkml="http://www.w3.org/2003/InkML" xml:id="stk31" contextRef="#ctx0" brushRef="#br0">8557 6034 72 0,'-18'-4'27'0,"7"4"-21"1,-5-7 12 4,11 7 3 2,-3 0 2 1,0 0 3 1,3-3-1-2,-1 3 0 6,4 0-3-11,-1-4 1 10,-2 4-13-8,5 0 1-3,-3 0 2 4,3-3-3 3,3 3 0-2,-1 0-2 2,4 0 0-1,2 0 2 3,2 0 1-5,4 0-1 6,-1 0 1-6,3 0-2 3,2 3 0-2,3 1-1 4,3-4 0-2,3 0-2-2,7 0 1 2,8 0 0-1,3 0 3 2,3 0-3-3,0 3 1 5,-1 1-3-7,1-1 0 3,-1-3-1 1,6 4 0-1,0-1-2 2,-2-3 1-2,-4 7-2 2,-2-7 2-3,-2 7-2 4,-6-7 2-5,-3 5 2 7,-5-3 2-9,-2-2-6 4,-4 0 0 1,-4 5-1 0,-3-5 0-1,-6 0-5 0,-2 0 1 3,0-5-14-5,-3 3-3 6,-2-5-44-7,-3-5-18 3,-3-5-30 8</inkml:trace>
    </iact:actionData>
  </iact:action>
  <iact:action type="add" startTime="45642">
    <iact:property name="dataType"/>
    <iact:actionData xml:id="d32">
      <inkml:trace xmlns:inkml="http://www.w3.org/2003/InkML" xml:id="stk32" contextRef="#ctx0" brushRef="#br0">9319 5905 188 0,'3'0'71'1,"-3"0"-55"0,2 0 0 3,-2 0-5 3,0 0-5 1,0 0 1-1,3 5-6 1,0-5-1-1,7 0 0 2,-2 2 2-8,8 5 3 5,-3-7 0 4,6 7 2-6,-3-2 7 9,5 2 3-10,-5 0-4 5,2 2 0-1,-2-6-4 0,-3 4 2 1,-2-2-6 0,0 2-1 1,-3-5 0-4,-6 5 2 6,1 0 1-7,-8 7 1 4,2-7 0 0,-10 17 2 1,2-3-1-2,-13 7 0 2,6-4-3-2,-11 4 1 0,-11 3-4 2,6-3 0-4,7-7 1 8,6-5 0-11,8-6-7 5,7-3 0 1,12-2-45-1,7-10-21 0,11-2-55 11</inkml:trace>
    </iact:actionData>
  </iact:action>
  <iact:action type="add" startTime="46243">
    <iact:property name="dataType"/>
    <iact:actionData xml:id="d33">
      <inkml:trace xmlns:inkml="http://www.w3.org/2003/InkML" xml:id="stk33" contextRef="#ctx0" brushRef="#br0">10012 5731 212 0,'-2'9'82'1,"-6"13"-64"0,8-1 11 5,0-12 2 3,3 5-8-3,-1 3 1 0,3-3-2 2,3 2-2 0,-2-2-10 0,-1 1-2-7,0-8 2 4,1 0-6 4,4 0-2-3,-2-7 1 5,5-3 0-7,1-4-1 4,-1-4 1 0,0-4-2-1,-2-1 2 0,-3-5-2 1,-1-3-1 0,-1-4 1 1,-1 7 1 0,0 2-3-4,-2 5 0 2,2 2-1 0,1 3-2 0,1 9 0 9,1 9 0-8,-2 5 3-1,-1 3 0 2,-2 2 1-3,-3-3 2 5,0 5 1-8,-3-4-4 5,3 4 1 0,3 2 4-1,2 6 2 0,3 6-5 1,0 3 0 2,0 6 1-4,-3-6 3 3,-2 4-2-3,-3-9 0 2,0 2-3-1,-3-6-1 0,-2 1 1 1,-1-9 2-1,-1 3-1 1,-4-5 2-1,-2-3-4 2,-3-2-2-3,-5-4-1 5,2-3 0-7,6 0-13 4,-6-2-4-1,6-3-20 0,0-4-7 1,2-3-60 8,3-2-38-9,0-3 65 2</inkml:trace>
    </iact:actionData>
  </iact:action>
  <iact:action type="add" startTime="46858">
    <iact:property name="dataType"/>
    <iact:actionData xml:id="d34">
      <inkml:trace xmlns:inkml="http://www.w3.org/2003/InkML" xml:id="stk34" contextRef="#ctx0" brushRef="#br0">10616 6042 244 0,'2'7'90'0,"-2"-7"-70"1,-2 2-1 4,2-2-6 2,0 0-3 1,0 0 1-1,-3 5-3 1,0-5-3-1,1 0-2 3,-4-5-3-9,1 5 3 3,0-2-7 7,-3-3-1-7,0-2-18 9,0 0-8-11,0-3-1 6,0 3-1-1,0 0 16 1,6 0 10 0,-4 5 18-1,4-3 10 3,-1 5 7-5,3-2 6 7,0-3-8-9,0 5-1 4,-3 0-12 2,1 0-3-1,-1 0-4-1,3 0-1 0,-3 0 3 2,3 0 3-3,-2 0 5 4,-1 5 2-5,3-3-5 3,-2 3 0-1,-4 4 3 1,4 15 4-1,-1 11 10 1,3 3 3 2,3 6-9-4,2-6-1 4,-2 2-19-4,-1-7-4 4,3-5-25-5,1-4-12 3,2-6-40-2,5-8-16 3</inkml:trace>
    </iact:actionData>
  </iact:action>
  <iact:action type="add" startTime="47338">
    <iact:property name="dataType"/>
    <iact:actionData xml:id="d35">
      <inkml:trace xmlns:inkml="http://www.w3.org/2003/InkML" xml:id="stk35" contextRef="#ctx0" brushRef="#br0">10782 5790 236 0,'6'16'88'1,"-4"8"-69"0,6 13 17 2,-2-18 3 5,4 5-15 0,6 4-1-1,0-2-9 3,0 2-4-5,2-7-5 8,-2-7-2-12,-3-4 3 0,1-10 1 7,-1-7 1-1,-3-3-2 1,1-4-1 0,0-7-1-1,-3-2 0 2,-3-6 0-3,0 13 0 4,-2-1-2-4,-1 6 1 0,1 1-4 2,0 3-2-1,-1 2-3 1,-2 5 1-1,3 5 3 2,0 5 1-3,-1 4-2 4,1 0 2-5,0 7-1 7,-1-5 0-9,4 13 4 5,-1-6 1-1,-2 8-1 1,2-3-2 2,-3 3 5-4,1-3 1 4,-3 0-5-4,0 0-2 4,-5-2 0-5,-3 0 2 3,-5 0 0 0,-9-5 2-1,-1 0-4 0,-6-4-2 0,2-3-5 1,1 0-2-1,4-5-20 3,4-2-7-5,-1-7-28 6,6-2-11-8,3-5-30 11</inkml:trace>
    </iact:actionData>
  </iact:action>
  <iact:action type="add" startTime="47849">
    <iact:property name="dataType"/>
    <iact:actionData xml:id="d36">
      <inkml:trace xmlns:inkml="http://www.w3.org/2003/InkML" xml:id="stk36" contextRef="#ctx0" brushRef="#br0">11142 6161 236 0,'11'8'88'1,"-8"-4"-69"0,-1 1 13 2,1 2 0 5,-3 5-15 0,0-3-2-1,-3-2-7 2,-2 5-3-2,0-3-2 1,-3 6-5-7,-6-6 1 7,4 5 1-3,-3 0 0 3,2 0-3 0,0-4 2-2,3 4 3 2,6-2 1 0,2-3 5 0,2 0 3 0,6 3-4 1,3-10 1-4,2 3-7 6,6-10-3-8,5 3-21 6,5-10-10-2,5 3-43 1,3 0-16-1,3-6-5 10</inkml:trace>
    </iact:actionData>
  </iact:action>
  <iact:action type="add" startTime="48180">
    <iact:property name="dataType"/>
    <iact:actionData xml:id="d37">
      <inkml:trace xmlns:inkml="http://www.w3.org/2003/InkML" xml:id="stk37" contextRef="#ctx0" brushRef="#br0">11761 5999 228 0,'8'7'88'0,"-2"-4"-69"1,2 8 6 3,-3-1-2 5,3-3-4-2,5 12 3 3,0-8-12-4,3 8-3 5,-3-5-5-8,3-4-4-2,0-1-1 5,3-4-16 2,2-5-5-1,3-7 5 1,5-7 6 0,5 7 10 1,1 0 4-3,-4 4 5 4,-2-2 1-5,-2 3-1 3,-1 2-1 0,1 0-10 1,-3 0-4-3,-3 0-35 2,-3-5-16 0,1 3-29 7</inkml:trace>
    </iact:actionData>
  </iact:action>
  <iact:action type="add" startTime="48494">
    <iact:property name="dataType"/>
    <iact:actionData xml:id="d38">
      <inkml:trace xmlns:inkml="http://www.w3.org/2003/InkML" xml:id="stk38" contextRef="#ctx0" brushRef="#br0">12558 5919 200 0,'-8'0'77'1,"11"0"-60"0,-11 5-1 3,5-3-1 6,0-2-9-4,-2 7 2 4,-3 0 6-5,3 0 5 1,0 8-9 2,2 1 12-7,8-2 5 6,3 7-8 1,5-4-1-2,1 2-10 4,-1-5-3-4,0-5-1 4,0-2 0-5,1-5 2 7,-1-2 3-9,-3-7-4 4,1-2-3 1,-1-5-1-1,-2-7-1 1,0-3 0 1,0 3 0 0,-2 5 0-2,-1-6 0 3,0 8-3-6,-2 7 0 4,-1-2-1-1,-2 2 0 1,0 2 3-1,0 10 0-2,0 4-2 5,0 12 0-4,3 8 4 5,0 8 3-7,2 8-1 8,3 0-2-9,0-1 2 5,-3 1 0 0,-2-3 1-1,-3 3 0 2,0-7-2-3,-3 4-2 3,1-4 1-3,-4-3 1 5,-2-5-3-7,0-1 0 4,-2-10-4 0,-6-1-1-2,-3-8-24 2,-4-13-8-1,-4-8-64 9,1-13-57-7,7-4 57-4</inkml:trace>
    </iact:actionData>
  </iact:action>
  <iact:action type="add" startTime="49080">
    <iact:property name="dataType"/>
    <iact:actionData xml:id="d39">
      <inkml:trace xmlns:inkml="http://www.w3.org/2003/InkML" xml:id="stk39" contextRef="#ctx0" brushRef="#br0">13037 6317 176 0,'0'0'66'0,"-3"0"-52"1,1 0 1 5,2 0-1 2,0 0-10-1,-3 0-2 1,0 0-12-1,-2-3-4 2,0-1 7-3,-1-3-12-5,-2 4-2 4,3-4 9 4,0 0 6-2,0 2 21 1,-3 1 13-1,2-1 8 0,1 3 3 0,2-3-8 4,1 5-4-7,-1-2-7 5,0 2-2-2,1 0-8 2,2 0-2-3,0 0 2 1,0 0 1 2,2 2-1-2,1-2-1 3,0 7 1-5,-1-2 4 2,1-3-8 1,2 5-1 0,1 3 1-1,-1 1 1 0,0-1-3 2,0-3-3-3,1 5 0 3,-4-8-1-4,1 3 0 7,0 0 2-5,-3 7-3-1,-3 1 0 1,0 6 1 3,1 2 0-5,-1 5 0 3,3 8 2 0,0-3-1-2,-3-5-1 5,-2 3 1-5,-3-8 1 1,-8 3-1 0,-5-5-1 0,-5-4-4 0,-3-3 0 1,0-5-33 0,-1-4-13-1,1-10-74 7,3-2-41-2,2-7 75-8</inkml:trace>
    </iact:actionData>
  </iact:action>
  <iact:action type="add" startTime="49650">
    <iact:property name="dataType"/>
    <iact:actionData xml:id="d40">
      <inkml:trace xmlns:inkml="http://www.w3.org/2003/InkML" xml:id="stk40" contextRef="#ctx0" brushRef="#br0">12873 5903 316 0,'2'2'118'0,"4"3"-92"1,-9-5 4 5,3 0-3 0,0 0-20 6,0 0-4-7,0 0-24 2,0 0-11 1,-3 0 16-1,1 0-56-6,-4 0-21 8,1 0-12 5</inkml:trace>
    </iact:actionData>
  </iact:action>
  <iact:action type="add" startTime="49877">
    <iact:property name="dataType"/>
    <iact:actionData xml:id="d41">
      <inkml:trace xmlns:inkml="http://www.w3.org/2003/InkML" xml:id="stk41" contextRef="#ctx0" brushRef="#br0">13034 6211 228 0,'8'7'85'1,"-8"-7"-66"-1,-3 0-1 3,3 0-3 6,0 0-11-2,-2 2 0 0,2-2-4 1,-3 0-1-2,3 0 1 4,0 0 0-9,0 0 0 4,0 0 0 6,0 0 0-7,0 5 0 4,0-5 2-2,0 2 1 3,3 5 1-3,-3-7 4 2,2 3 5 1,1 4-5-3,0-2 0 4,-1-3-2-5,1-2 1 7,0 5-4-8,-3-5 0 3,0 0-1 1,0 0 1-1,0 0-4 1,0-5 0-2,-3 5-10 4,-5-7-5-5,-2 4-14 6,-1-4-6-6,-5 0-12 3,0 5-3-1,-2-5-29 8</inkml:trace>
    </iact:actionData>
  </iact:action>
  <iact:action type="add" startTime="50476">
    <iact:property name="dataType"/>
    <iact:actionData xml:id="d42">
      <inkml:trace xmlns:inkml="http://www.w3.org/2003/InkML" xml:id="stk42" contextRef="#ctx0" brushRef="#br0">13135 6251 240 0,'-3'5'90'1,"-5"-5"-70"0,-8 0 4 2,8 0-3 8,-8 0-15-6,-2-5-4 2,-6 5-6 1,0 0 0 0,-2-2 2 0,2-3-10-7,5-2-2 4,1 4-26 3,2-1-12-1,0-6-36 8</inkml:trace>
    </iact:actionData>
  </iact:action>
  <iact:action type="add" startTime="50717">
    <iact:property name="dataType"/>
    <iact:actionData xml:id="d43">
      <inkml:trace xmlns:inkml="http://www.w3.org/2003/InkML" xml:id="stk43" contextRef="#ctx0" brushRef="#br0">13039 6027 272 0,'0'0'104'1,"0"3"-81"0,-2-3-6 7,2 0-9-5,0 0-8 4,-3 0 0 1,3 0-9-1,0 0-2 2,0 0 6-2,0 0-2-6,3-3 0 7,-1-4 4-2,1 3 3 4,0 1 3-5,-3 3 3 1,0-4-5 3,0 1-1-3,-3 3-22 4,0 0-8-3</inkml:trace>
    </iact:actionData>
  </iact:action>
  <iact:action type="add" startTime="52293">
    <iact:property name="dataType"/>
    <iact:actionData xml:id="d44">
      <inkml:trace xmlns:inkml="http://www.w3.org/2003/InkML" xml:id="stk44" contextRef="#ctx0" brushRef="#br0">13182 6724 176 0,'-2'-3'68'0,"2"3"-52"0,-3-4 1 7,0 4-2-1,-2-3-13 2,-3 3 0-1,-2-2-2 2,-6 2 0-2,-5 0 0 1,-3 0 0-7,-5 0 2 4,-8 0-1 4,-6-5 2-3,1 5 2 2,-6-2 4 0,1-3 5-1,-6 3 1 2,-13-3-2-2,-9-2 2 1,-1 0-4-1,-6 0-1 1,-11 5-6-1,-5-6-1 2,3 6-1-3,2-3 1 5,-5 5-7-7,-5-7 1 3,-3 5 7 1,6-3 7-1,-14-2-1 2,0-7 2-3,1 5-5 3,-14-1 1-3,0-1-5 5,5 8-2-6,-8-1-3 6,1 1 1-7,4-2 1 3,-7 5 2 1,-6-9 1-1,6 2 3 1,-11 0 1-1,0-7 3 2,0 4-5-3,-15-1-3 5,7 8-4-7,-5-8 1 4,-1 6 3 0,7-2 3-2,-36-5-4 2,22 5-3 0,22-2 1 0,-1-3 0-1,5 2 1 3,19 1 0-5,8-3 0 7,-6 3 0-9,9-3-3 5,10 3 2-1,11 2 1 0,13-3 0 2,74 10 0 23,-85-21 0-27,21 0 2 2,17 0-1 2,12-1 2-4,4-1-4 4,4-12 0-3,3-3 1 3,3-7 0-8,3 1 0 5,2-8 2 4,0 7 1-6,5 1 3 9,3-6 3-11,6 5 0 6,-1-6 2-1,3 6-4 2,0 5-2-2,0 0-5 1,0 9-2 0,0 1 1-1,0 6 0 3,0 3-8-5,0 0-2 2,0 0-3 1,5 4 1-1,3 3 7 1,3 0 3-1,5 5 0 1,5-3 2-1,3 3-1 2,10 6 0-4,3-1 4 7,6-4 1-8,4 8-6 3,9 0 0 1,18 8 1-1,3-8 1 1,2 0 1-1,0 4 2 2,17-1-1-3,4-3-1 5,-2-7 1-6,5 7-1 3,16-3-3-1,0-2 2 0,0-2 1 1,19 7 2-1,-6-7-3 1,6 7 0-1,7 0 1 2,-2 5 0-4,6 4 0 7,-1-1 2-8,0-1-6 3,16 0 1 1,-11-7-8-1,17 7-3 1,-4-7 8 0,9 0 2 0,2 0 4-1,-7 0 0 3,7 0 0-5,-13 0 2 2,5 2 1 1,-5 5 1-2,-5 0-5 3,8 7 1-2,-6-7 0 1,6 7 0-1,-8-4 0 2,-11 2 0-3,8-5 0 5,-16-5 2-6,-15 5-3 3,-12-2-2-2,-4-3 4 1,-16 5 1 1,-14-7 2 0,-18 7 2 0,-11 3 1-1,-8 8 1 2,-2 13 0-3,-6 9 0 5,-4 9 2-7,-4 3 1 3,-2 0-1 1,-8 7 1-1,-6 0-2 1,-4-1 0-1,-9-6 1 3,-2-7 4-5,-6-3-6 6,-5-9-2-6,-2 0-3 3,-1-2-3-2,-2-6 3 2,2 4 0-1,1 1-19 1,5 6-7 0,2-1-52-1,6 9-21 3,10-6-33 7</inkml:trace>
    </iact:actionData>
  </iact:action>
  <iact:action type="add" startTime="61676">
    <iact:property name="dataType"/>
    <iact:actionData xml:id="d45">
      <inkml:trace xmlns:inkml="http://www.w3.org/2003/InkML" xml:id="stk45" contextRef="#ctx0" brushRef="#br0">871 6258 156 0,'0'-2'60'1,"5"-3"-47"0,-5 3-7 3,8 2-6 3,-3 0-2 2,8-5 1-2,-2 5-2 0,7-7 2 0,9 0 1 3,-1 4-5-9,9-4-1 4,-4 5 3 2,9-3 1 1,-8-2 2 0,2 7 2-1,-5 0-1 0,3 0-1 1,-3-2-2-1,0 2 1 1,6-5 3 1,-1 5 1-2,11-2-1 1,11-3 1-1,-9 5-2 0,4 0 2 3,2 0-2-5,-8 0 2 7,7 0 0-9,4 5 1 4,8-5-5 1,-1 2 1-1,1-2 0 1,-4 0 0-1,12 5 0 3,2 2 0-5,8 0 0 6,-8-5 0-7,3 5 0 5,-3-4 2-3,8 4-3 2,0 0-2-1,-3-7 2 1,1 0 2 1,2 5 0-3,8-3-1 4,0 3 1-5,-6-3-1 6,4 5-3-7,9 5 2 2,1-3 1 2,14 1 0 0,-7 4 0 0,4-3 0-2,-1-1 0 4,-10-5 0-4,3-3 0 5,10 5 0-7,0-7 0 8,-5 2 0-9,0 5 0 5,8 0 0-1,-11-2 0 1,-3-3 2 0,3 6-1-1,6-1 2 3,-9-3-2-5,-7-1 2 6,-8-3 0-5,-3 0 1-1,0 0-2 3,-3 0-2 0,-7 0 1 0,-6 0 1-1,-5-3-1 2,-3-1 2-3,0 1-4 4,-5-1-2-5,-3-4 4 6,-7 1 1-7,-6-7 0 3,-6-2 1 1,1-5 18 0,-3-10 8-1,-5-14-1 1,0-11 0 1,-3-5-11-3,-2 0-3 4,-4-3-2-6,-1-9 2 3,-6-4 2 1,0-1-1-1,-6 3-5 1,-4-1-2 0,-6-11-6 1,5 5-2-3,-10 9-5 4,7 14 1-5,-1 17 2 7,1 11 1-10,1 10-2 6,0 5 2 0,-6 6-1-1,-5 6 0 2,-10 4-3-3,-14 7 1 4,-13 0 2-4,-8 0 3 5,-10 2 0-7,-22 3-1 3,-13-3-2 1,-5-2-1-1,-26-7-1 1,-4 0 0-1,-17-7 3 3,-12 0 0-4,-18 0 1 3,-7 0 2-4,-20 0-3 6,4 5-2-7,-30-5 2 4,0 7 2-1,3-5-2 0,-13 3 0 2,15 2 3-3,-7 0 1 5,18-3-4-6,0-1 1 6,18 4-2-8,4 0 0 4,28 4 2 1,6-1 2-1,15-1 1 1,27 10 1 0,21 4-2 1,24 13-2-3,19 15-4 4,15 13 0-5,9 1 2 6,17 11 3-7,4 13 2 3,7-9 1 1,3-14-71-1,8-12-31 1,8-19-4 9</inkml:trace>
    </iact:actionData>
  </iact:action>
  <iact:action type="add" startTime="63612">
    <iact:property name="dataType"/>
    <iact:actionData xml:id="d46">
      <inkml:trace xmlns:inkml="http://www.w3.org/2003/InkML" xml:id="stk46" contextRef="#ctx0" brushRef="#br0">17270 3595 172 0,'-2'-2'66'1,"-1"-3"-52"0,-2-2 1 3,2 5-1 4,-2 2-6-1,0-7 1 0,-3 0-1 2,0 0 0-2,0 4-4 2,0-9 4-8,0 5 4 4,0 0 5 3,-3-2 4-1,-2-5-9 1,-5 0-4-1,-9-10-3 1,-13-11-1-1,-12-5-5 0,-9-5-1 2,-5-4 3-1,-19-3 3-2,-13-7-6 6,-11-21 0-6,-15-2 0-2,-13-5 3 4,-20-19 0 0,-12-9 2 1,-21 2-2-3,-4-19-1 5,-15 0-2-7,0-9-1 8,-10-7 2-9,10 9 2 4,-8 5 0 3,21 7-1-4,8 17 1 1,16 9-1 0,21 28 2 3,22 21 1-5,15 7-6 6,21 15 0-6,19 13-1 3,13 5 2-1,14 5-1 0,12 19 1 1,6-3 0 0,8 13-2-1,5 1 0 1,5 5 0 2,1-4-17-6</inkml:trace>
    </iact:actionData>
  </iact:action>
  <iact:action type="add" startTime="64123">
    <iact:property name="dataType"/>
    <iact:actionData xml:id="d47">
      <inkml:trace xmlns:inkml="http://www.w3.org/2003/InkML" xml:id="stk47" contextRef="#ctx0" brushRef="#br0">14016 1137 196 0,'-45'-21'74'1,"13"14"-58"0,-29 5 3 2,27 2-2 4,-19 2-13 1,-3 3-2-1,1-3-2 2,5 12 2-2,5 0-1 1,10 3-3-7,9 4-1 6,10 2-3 3,11 3-1-6,10 12-71 11,16 9-41-7,21-5 51-1</inkml:trace>
    </iact:actionData>
  </iact:action>
  <iact:action type="add" startTime="67411">
    <iact:property name="dataType"/>
    <iact:actionData xml:id="d48">
      <inkml:trace xmlns:inkml="http://www.w3.org/2003/InkML" xml:id="stk48" contextRef="#ctx0" brushRef="#br0">23933 3447 160 0,'-3'-7'63'1,"1"7"-49"0,-4-2-2 3,4-3-4 3,-1 5-9 1,-2 0 1 0,-3 0-2-1,0 0 0 0,0 5 2 1,0 2 0-7,5 2 0 5,6 5 4 3,2 10 5-2,3-3-1 0,0 0 3 1,-2 0-6 0,-6-4-1-1,-6-1 0 0,-7-2 0 1,-11-7-2 0,-8 0-2-1,-7-9 3 2,-6-5 0-3,-11-5-1 3,-13-4 1-2,-5-1-4 0,-5-9 0 3,-3 3 1-5,-11-15 2 6,3-4-6-7,6 4 1 3,10 8-4 1,7 6 0-1,17 3 4 1,10 7 1-1,11 14 2 2,11 2 0-3,13 19 0 4,13 3 2-6,10 11 1 9,16 3 3-9,9-3 3 4,2 10 2-1,-3-8-8 0,-13-1-1 3,-8-6-2-5,-13-9 0 4,-16 3 0-2,-18-19 0 5,-19-10 2-9,-11-4 3 3,-15-13-2 3,-16-1-2-3,-6-10 2 3,-2 2 2-1,-14-13 0-1,3-1 2 1,9 0 0 2,12 10 3-6,13 9-3 7,14 5 1-6,11 7-5 0,12 7-2 3,11 14 0 0,14 7 1 0,10 9-1 0,8 8 2 0,8 0-2-2,2 4-1 5,1 0 1-6,-6 3 1 2,-8-8-3 1,-8-1 0-2,-12-1-1 2,-22-12 0-1,-24-9 2 2,-21-9 0-2,-24-10-3 2,-24-9 2-3,-10 0 3 5,-19-10 1-7,0-2-1 3,-10-11 1 1,8 1-4-1,10 1 0 1,16 11 1-1,18 10 0 2,22 7-3-2,19 12 0 2,12 2 2-4,19 2 2 3,11 12 0-1,12 7-1 0,15 8 5 2,12 1 1-2,19 8 0 1,10 0-1-2,3 11-1 3,-3-4 0-2,-7-3-5 4,-14-2-1-7,-23-12 1 4,-33-11 2-2,-28-17 0 2,-46-14-1 0,-31-10 1-1,-32-14 1 2,-31-6-1-2,-43-29-1 4,2 0 3-7,22 14 0 3,16 7 7 1,36 15 4-2,59 8-3 3,-8 20-1-2,29 4-9 1,27 10 0-2,21 12-1 5,21 4 0-6,21 16 0 6,10 1 0-6,12-3 0 2,4 3 0-1,1-3-5 3,-4 3-1-3,-4-8-17 3,-11-1-5-1,-13-6 18 0,-24-4 10 1,-27-10-3-5,-20-9 1 7,-33-7 4-7,-18-7 6 3,-26-2-4 2,-6-1 0-2,-2-2-2 0,2 5-2 0,16 0 1 3,22 12-1-4,12 0 2 4,22 2 1-5,23 4 1 3,22 10 0-1,18 0-2 0,17 8 1 1,20 8 0 0,11 1 1 0,8 9-5-1,-1-10 1 3,-4-6 0-6,-6-3 0 8,-8-5-9-7,-15-8-2 0,-27-8 6 4,-21-15 4-2,-14-8 2 1,-15-1-1-1,-14-6 5 2,3 2 1-3,8-1 2 5,11 13 0-7,8-3-2 4,15 10-1-2,16 2-6 2,14 4-1-1,18 6 1 2,16 4 0-1,18 9 1-1,22 19 2 3,39 24-19-5,19 9-8 6,34 12-95 0</inkml:trace>
    </iact:actionData>
  </iact:action>
  <iact:action type="add" startTime="72244">
    <iact:property name="dataType"/>
    <iact:actionData xml:id="d49">
      <inkml:trace xmlns:inkml="http://www.w3.org/2003/InkML" xml:id="stk49" contextRef="#ctx0" brushRef="#br0">15606 3616 204 0,'32'38'77'1,"-3"14"-60"0,26 37 15 3,-28-47 4 4,7 20-14 1,3 25-2-3,-5-7-19 2,-5-5-7-1,-9-2 2 2,-10-5 8-8,-11 5 5 8,-10-14-13-5,-11-10-7 3,-7-11-5 1,-6-8-4-1,0-13 7 0,2-3 3 1,6 0 8 1,5-2 3-3,6 0 3 5,4 9 0-6,12 9 15 7,7 17 10-9,11 22-9 4,8 6-3 1,0-2-8-1,-6 2-4 1,-7 10-2-1,-14-3-3 3,-10-9 1-5,-6-7 1 6,-4-5-3-7,-4-2 0 3,3 0 1 1,0 2 2-1,6 9-1 1,5-1-1-1,5 13 3 2,5 12 2-3,8 2 2 4,9 1 1-5,1-1-4 7,1-6-3-9,0-3 0 5,0-12 1-1,-3-9-1 2,-2-7-1-2,-11-59 1 25,26 80 12-27,3 2 6 2,3-2 6 2,11 23 4-3,-1 1-15 2,-5-1-6-1,-8-16-5 2,-8-4-14-8,-10-17-2 5,-9 0-7 4,-4-8-1-5,-3 1 5 7,-1 7 5-9,4 7 4 4,4-3 2 1,4 10 5 0,1 7 4-1,1 3 10 1,-2-8 5 0,-4-9-5-2,-2 0-1 5,0 9-5-7,3 5-3 4,2 10-7-1,6 13-1 0,5 17 3 1,5 5 4 0,5-14-3 1,-7 2-3-3,-3-17 1 3,-8-9 2-4,-8-14-2 7,-6-7 0-8,-2-12 3 4,-2-4 1-2,-1-10-4 2,1-2 1 0,2-3-2-1,-3-4 0 1,3-8 2 0,0-2 0 4,0 1-3-10,-2-6 2 5,-1-2-28 1,-5-4-10-1,-5-13-107 8</inkml:trace>
    </iact:actionData>
  </iact:action>
  <iact:action type="add" startTime="73731">
    <iact:property name="dataType"/>
    <iact:actionData xml:id="d50">
      <inkml:trace xmlns:inkml="http://www.w3.org/2003/InkML" xml:id="stk50" contextRef="#ctx0" brushRef="#br0">5919 5171 140 0,'3'0'52'1,"2"-5"-41"0,-2 5 13 3,-3 0 2 4,2 0-6-1,1 0 1 1,2-7-6-1,3-2 1 0,3 0-9 2,-1-17-2-8,6-3-1 4,0-10 13 4,3-11 8-2,-1-2-3 1,-2 8-3-1,-3-1-9 1,-5 0-4-2,-3 3-10 3,-5-3-3-2,-7-6-7 3,-1 6-4-4,-3 7 5 4,0 1 3-6,4 8 8 7,-1-1 3-7,2 9 3 4,4 6 2-1,-1 1 3 1,-2 5 5-1,-3 2-13 1,-3-3-2 0,-7-1 2 0,-6 4 1 1,-5-3-5-4,-8 1 0 5,-6-3 1-5,-15 3 3 1,-5-5 2 4,-11-5 1-4,-6 2-5 2,-23-4-1-1,-6 5 3 2,-10-1 1-3,-18-2 0 5,2 3-2-6,-24 2-4 3,11 0 0-2,-11 0 4 2,-5 11 4-1,0-4-3 1,-18 0-3 1,4 7 1-3,-10 0 2 3,-2 0-2-3,-43 7 0 5,29 0-1-7,6 7 0 3,18-4 4 1,24 1 3-1,2-1-2 1,3-3-2 0,17 2-5 0,-1 3 0-2,8-10 2 4,18 10 1-5,11-9-2 7,24 6 2-9,11 3 1 5,12-5 0-1,12 0 2 1,12 0 1 0,3 0-4-1,11 5 1 2,-3 7-2-2,8 9 0 3,6 12 2-6,-6 19 2 3,5-1-1 1,-5 6 2 0,-5-10 11-1,8 2 6 1,-3-1-6 0,-3-13-1-2,3 3-9 5,3-5-3-7,10-5-39 8,14 0-14-9,18-4-67 12</inkml:trace>
    </iact:actionData>
  </iact:action>
  <iact:action type="add" startTime="74842">
    <iact:property name="dataType"/>
    <iact:actionData xml:id="d51">
      <inkml:trace xmlns:inkml="http://www.w3.org/2003/InkML" xml:id="stk51" contextRef="#ctx0" brushRef="#br0">5707 4604 108 0,'14'0'44'0,"-6"0"-35"1,10 0 9 3,-7 0 2 6,5 0-6-5,2-4 2 7,6 1-3-8,16 3 2 4,7-7-8 0,9 7 5-7,5 0 3 4,2 0-1 3,9 0 0 0,2 0-2 2,2 5 0-5,-7-3-2 5,-3-2 1-6,-2 3-2 8,-9 1 0-9,4-4 1 5,-4 0 1 0,-5 0-3-1,-5 0 0 1,-5-4-5 0,-5 1-2 0,-6-4-5-2,-6 5 0 5,-1-5-22-6,-4 0-8 2,-2-5-7 1,-5 3-1-2,-1-1 15 3,-7-2 6-3,2 5 13 3,-5-7 4-3,0 5 17 4,-3 2 8-4,1 0 1 5,2 4-1-7,-3-4 2 4,3 3 0-1,0 1-4 0,0-1 1 1,0 4-2 0,0-3 0-1,0 3-5 0,0 0-3 3,0 0-8-4,0 0-1 5,3 0-3-8,2 0-2 4,0 0-19 1,3 3-8 0,0-3-11 0,-2 0-3-1,-1-3 17 2,0-2 9-3,-5 3 5 5,-8-5 4-7,0 0 8 3,-2 0 3 1,2 0 14-1,0 0 5 1,5 4 12 0,-5-1 4 0,6 4-7-1,-1 0-3 2,6 7-6-3,2 0-3 5,3 2-3-7,2 10 1 2,-2-2-10 3,3 4-3-2,-3-5-2 1,-3 3 0-1,-2-3-3 2,-3 1 2-3,-3 2-12 5,-7-3-5-7,-1 8-65 11,0-5-65-8,3-3 43 1</inkml:trace>
    </iact:actionData>
  </iact:action>
  <iact:action type="add" startTime="75683">
    <iact:property name="dataType"/>
    <iact:actionData xml:id="d52">
      <inkml:trace xmlns:inkml="http://www.w3.org/2003/InkML" xml:id="stk52" contextRef="#ctx0" brushRef="#br0">7718 3976 244 0,'0'7'90'1,"3"12"-70"0,0 28 13 3,-3-14-1 3,0 16-2 3,-3 6 2-4,0 10-13 5,3 15-4-7,3 0-9 4,2-4-6-7,9 6-3 5,7 7-60 2,10 3-25 0,6-17-38 8</inkml:trace>
    </iact:actionData>
  </iact:action>
  <iact:action type="add" startTime="76554">
    <iact:property name="dataType"/>
    <iact:actionData xml:id="d53">
      <inkml:trace xmlns:inkml="http://www.w3.org/2003/InkML" xml:id="stk53" contextRef="#ctx0" brushRef="#br0">7486 4273 216 0,'5'-22'82'1,"0"8"-64"0,3-2 9 3,-3 9 0 2,1-7-10 3,-1 4 1-2,0-4-9 2,0 0-1-3,1 5-4 3,-4-3-3-8,1 2 0 4,0 3 1 3,-1 0 3-1,-2 0-2 1,3 5 0-1,0-3 3 1,-3 3 3 0,0 2-4-1,0-5-1 1,0 3-2-1,0 2-2-1,0-5-2 3,0 5 1-3,0 0 1 3,0 0 0-2,0 0-3 2,-3 0 2-3,0 0-1 3,1 0 0-3,-4 0 2 3,1-7 2-3,0 0-1 2,0 5-1 0,-1-3-2-1,4 3 1 0,-1 2 1 1,0-5 0 0,1 5 0-1,-1 0 0 1,0-2 0-1,1 2 0 0,2 0 0 1,0 0 0-2,0-3 0 3,0 3 0-2,0 0 2 2,0-4 1-3,0 4-1 3,0 0 1-2,0 0-2 1,5 4 2-2,3-1-4 2,3 4 0-1,7 9-1 1,9 5 0-1,-6 0 6 1,10 17 5 0,-1 0 4 1,-7 4 4-3,-4-2-7 2,-6 5-3 2,-8 2-4-5,-7 0-3 7,-14 5 3-8,-11-8 0 2,-10 1-1 3,3-10-2-3,0-4-2 2,-1-8-1-2,6-1 2 4,5-8 2-4,6-3 2 5,5-11 3 2,7-11-1-5,9-3-5-3,7-12 0 3,9-10-2 0,5-6-2 1,2 4-4-3,3 1-2 4,0 1-4-5,-2 4-1 6,-6 3 1-7,0 1 3 3,-7 7 5 3,-4 4 1-5,1 1 3 4,-3 2 3-4,0 0 0 5,-3 2-1-4,0 3 1 4,0 6 1-5,-2-9-1 3,2 5 2-1,-2 0-2 0,0 0-1 1,-1 0-2 0,1 5-1 0,0 0 4-1,-3-3 1 3,0-2 0-5,0 0 1 6,0 0-2-7,0 4-1 2,0-1 1 3,0 1 1-2,0-4 3 1,0 7 2-2,0-7 1 4,2 7 0-5,-2 0 0 6,0-5 2-6,0 3-3 8,0 0-2-11,0-3 4 6,0 5 2-1,0-2-6 0,0-3-1 1,0 3 0 0,0 2 2 1,0-5-3-3,0 5-2 4,3 5-3-5,-3-3 1 2,0 10-1 2,0-3-2-3,0 5 3 3,0 3 2-4,-3 2 0 5,1-3-1-4,-1 0 1 3,0-1 1-3,1-1-3 6,-1 0 0-9,0-5-1 5,3-2-2-1,0-7-2 1,3 0-1-1,0-9 4 1,2-5 3 1,0-7 1-2,1 4-1 3,-1-4 1-6,0 0 1 2,-2 7 1 4,2 4 1-3,0-4 2 0,-2 7 1 1,0 0 5 6,-3 0-6-4,0 0-1-5,0 7-1 7,0 0 0-10,0 0-2 6,-3 5 1-1,-2 2-2 2,-6 16 2-1,-2 1 2 0,-3 6 2 0,-3 6 1-2,-2 6 0 5,0 3-7-7,3-1 0 2,-1 1 1 3,9-7 1-2,2-1-4 1,5-9-1 0,6 1 1 0,5-6 0-1,5-2-4 2,5-4-1-3,-2-5-2 5,0-3 0-8,-3-7-9 5,-2 3-1-1,-1-3-20 1,1-2-8 0,-3 0-41-1,5 0-18 2</inkml:trace>
    </iact:actionData>
  </iact:action>
  <iact:action type="add" startTime="77995">
    <iact:property name="dataType"/>
    <iact:actionData xml:id="d54">
      <inkml:trace xmlns:inkml="http://www.w3.org/2003/InkML" xml:id="stk54" contextRef="#ctx0" brushRef="#br0">7927 4611 232 0,'6'-21'88'1,"-4"7"-69"-1,-2 7 6 5,0 7 0 3,0 0-14 0,0-2-1-1,0-3-2 0,0 5 0 3,0 0-4-4,0 7-1-5,0-7 1 8,0 12 4 2,3 2 14-1,-3 2 5-4,0-6 0 2,0 9-2 0,0-3-5 0,0-2 0-2,0 0-9 4,-3-4-2-5,1 4-3 6,-1-7-1-7,3 2-3 3,-3-2-2 4,1 0-13-3,-1-2-4-4,0-3-22 4,1-2-10 0,-3 7-87 10,2-7-51-14,0-2 81 3</inkml:trace>
    </iact:actionData>
  </iact:action>
  <iact:action type="add" startTime="78565">
    <iact:property name="dataType"/>
    <iact:actionData xml:id="d55">
      <inkml:trace xmlns:inkml="http://www.w3.org/2003/InkML" xml:id="stk55" contextRef="#ctx0" brushRef="#br0">8179 4536 208 0,'5'-7'77'0,"3"9"-60"1,-3-9 4 7,1 7-3-4,2 0-11 8,-1 0-2-7,1 0-5 3,3 0-1-2,0 0 1 2,-1 5 0-7,1-5 2 5,-1 0-1 2,-2-5 2-1,0 5-4 2,0 0-2 0,0 0-34-4,0-7-15 6,0 0-35 0</inkml:trace>
    </iact:actionData>
  </iact:action>
  <iact:action type="add" startTime="78791">
    <iact:property name="dataType"/>
    <iact:actionData xml:id="d56">
      <inkml:trace xmlns:inkml="http://www.w3.org/2003/InkML" xml:id="stk56" contextRef="#ctx0" brushRef="#br0">8671 4562 244 0,'18'-9'90'1,"-7"9"-70"0,2 2 17 3,-5 3 4 7,3-10-22-7,2 5-7 7,0-2-17-7,3 2-7 3,3-5 6 1,2 2-46-7,3 3-19 5,-1-2-35 9</inkml:trace>
    </iact:actionData>
  </iact:action>
  <iact:action type="add" startTime="79107">
    <iact:property name="dataType"/>
    <iact:actionData xml:id="d57">
      <inkml:trace xmlns:inkml="http://www.w3.org/2003/InkML" xml:id="stk57" contextRef="#ctx0" brushRef="#br0">8906 4148 208 0,'3'-7'79'1,"0"7"-61"0,2 7-3 1,3 0-4 10,5 7-4-8,8 10 1 2,3 4 9 2,3 2 4 0,2 1-11 0,-5 9 5-7,-6-7 5 6,-2-2-7 0,-5 1-2 0,-4-1-6 3,-1-3-4-4,-6-4 0 4,0-1 1-7,-3-4-1 6,0-2-1-1,-2-8 1-1,0 5-1 1,0-2 0 0,-1-3 0 1,4-2-7-3,-1-4-3 3,3 4-10-4,11-10-13 10,4-4 10-8,4 0 10 1,2-2 8 0,0-10 10 0,3 5 5-1,-3-10-1 3,-2 3 0-5,-3 5 1 7,-3-5 4-9,-2 4 1 4,-4 3 0 1,1 0-1 0,0 0 1-1,-2 7-4 1,-1 0-1 0,-2 0-6-2,-1 4-1 5,-2-4-3-7,0 7-1 3,0-4 1 2,0 1 0-3,0 3 0 2,0 0 0 0,0 0-3-1,3 0 0 0,-3 0 2 24,2-7 2-24,1 5 2 1,2-3-1-1,1-2 1 1,-1 5-4 0,3-5 0 0,-3 0 1 0,1-1 4-7,-4 1 2 8,1 0 2-5,-1-2 0 3,-2 4-2 0,3-2 1 0,-3 7 0 2,0-2 1-3,0-3 0 2,0 5 0 0,0 0-11 2,0 0-3-5,-3 7 3 6,1 0 1-7,-3 5-1 3,-1-3 2 1,-2 8 3 0,0 4 1-1,3 7 1 1,2 10 0 1,6 7 0-3,5-8 0 4,3 1-2-5,2-3 1 2,3-7-4 1,0-4 0-1,-1-3-26 1,7-4-9-1,4-3-55 1,8-7-23-2,9-7-1 9</inkml:trace>
    </iact:actionData>
  </iact:action>
  <iact:action type="add" startTime="79874">
    <iact:property name="dataType"/>
    <iact:actionData xml:id="d58">
      <inkml:trace xmlns:inkml="http://www.w3.org/2003/InkML" xml:id="stk58" contextRef="#ctx0" brushRef="#br0">9803 4524 292 0,'6'-9'110'1,"-6"11"-86"0,0-2-4 0,0 7-7 7,0 7 7 0,-3 8 10-2,0 1-1 2,1-2 3-1,-1 3-18 1,0-1-8-7,3-1-2 6,0-1-16 2,6-7-7-3,2-5-37 4,0-4-16-6,0-12-66 13</inkml:trace>
    </iact:actionData>
  </iact:action>
  <iact:action type="add" startTime="80082">
    <iact:property name="dataType"/>
    <iact:actionData xml:id="d59">
      <inkml:trace xmlns:inkml="http://www.w3.org/2003/InkML" xml:id="stk59" contextRef="#ctx0" brushRef="#br0">9716 4275 340 0,'8'-2'126'0,"-3"2"-98"1,-2 0 10 8,-3 0-3-5,0 0-27 7,0 0-8-8,0 0-34 5,0 0-14-1,0 0-72 2,0 0-61 6,18 2 69-7</inkml:trace>
    </iact:actionData>
  </iact:action>
  <iact:action type="add" startTime="80352">
    <iact:property name="dataType"/>
    <iact:actionData xml:id="d60">
      <inkml:trace xmlns:inkml="http://www.w3.org/2003/InkML" xml:id="stk60" contextRef="#ctx0" brushRef="#br0">10243 4628 204 0,'0'-3'77'0,"0"6"-60"1,2-3 8 4,-2 0 0 2,0 0-7 1,0 0 0 0,0 0-4 1,6 0 1-3,-1-3-8 5,5-1-4-10,6 4 0 2,8 0-4 5,8 0 0-1,8 4-1 1,5-1 0-1,2-3 8 0,-2 0 4 1,0 0-1 0,-3 0 0 1,-2 0 1-2,-3 0 4 4,-2-3-8-6,-4-1-1 2,-2 1-3 0,-2-4 1-1,-3 7-13 2,-6-7-6-2,-2 0-38 10,-8-7 3-6,-5 5 1-5,-9-10-5 8,-1 2 0-12,-4-4 21 15,0 0 19-7,1 2 20-2,2 0 28-1,0 3 14 5,3 2 2-6,2 0 1 6,0 7-15-7,1 0-4 2,2 0-18 3,2 4-6-8,4-1 0 5,2 4-4 2,7 4-2-1,7-4 0 1,1 7-1-1,4 0 0 4,2 3 2-7,-3-3-3 8,-2-1190-2-8,-3 2387 4 3,-5-1197 3 0,-2 7-6 2,-4 0-3-2,-5 3 0 1,-5-1 3-1,-5 3 1 0,-3 0 1 5,-5 2 0-8,-3 5 2 1,-2-3 1 4,-1 1 1-2,-2 4-2 1,0-4-2-1,2-1-2 2,1 5-1-3,2-6-1 5,0-6 3-7,3 3-33 8,2-10-14-8</inkml:trace>
    </iact:actionData>
  </iact:action>
  <iact:action type="add" startTime="81087">
    <iact:property name="dataType"/>
    <iact:actionData xml:id="d61">
      <inkml:trace xmlns:inkml="http://www.w3.org/2003/InkML" xml:id="stk61" contextRef="#ctx0" brushRef="#br0">11595 4251 212 0,'24'-14'79'1,"-17"14"-61"0,-1-2 15 2,-6 2 3 6,0 0-16-2,0 0-6 0,0 0-8 1,-3 2-5-1,-2-2 0 1,-3 7-1-7,-5 0 0 5,-3 1-3 4,-5-1 0-4,-1 7-5 4,-1 2 0-6,-4-2 13 3,3 7 8 2,1-4-4-2,1-3-2 1,7 5-2 0,4 0-1 0,6 2 0-2,10 7 2 6,6 3 1-8,4-3 3 3,4-5-3 1,-1-1-2-1,-2-6-5 1,-2-2 0-1,-4-7-2 1,-2 0-2-1,-3 0-6 3,-7-7-2-6,-4 7 5 8,-4-7 1-9,-3 10 4 6,-6 4 3-3,1 2-2 3,-1 6-2-2,3 3 6 0,6 1 3 3,2 0 12-4,5-2 6 5,6-1-1-7,5-2 0 3,5 3-6 1,8-5-2-1,5-3-14 1,6-6-3-2,3-6 1 3,4-8 2-3,1 1-27 4,0-4-9-5,2 0-104 10,0 0-55-7,-2-7 93-1</inkml:trace>
    </iact:actionData>
  </iact:action>
  <iact:action type="add" startTime="81778">
    <iact:property name="dataType"/>
    <iact:actionData xml:id="d62">
      <inkml:trace xmlns:inkml="http://www.w3.org/2003/InkML" xml:id="stk62" contextRef="#ctx0" brushRef="#br0">12240 4148 192 0,'-2'16'74'1,"-1"20"-58"0,-2 20 16 3,5-25 2 3,0 35-6 1,-3 7-2 0,-2 2-8 0,-6 5-1 0,1-5-10 2,-1 5 2-10,1-12 4 11,2-11-5-10,0-10 0 8,2-12-4-2,4-4-3 1,-1-10 0-1,0-5-1-1,1-2 2 4,2-4 3-3,-3-3-2 2,0 0 0-4,3 0-3 1,-5-2-3 3,-5-3-1-1,-4 3 3-1,-4-3-2 0,-3 3 1 1,-6-3 0 0,-2-2 0 1,-5 5 2-3,-9-3 0 1,-12 5 0 1,-17-7 2-1,-4 0-3 0,-12 3 0 1,-15 1-1 0,-5-4 0-2,-11 3 0 4,-14-3-2-3,-7 4 3 2,-11-1 2-4,0-3 0 3,-5 0 2-1,-18 0-2 1,-1 4 2-1,-16-4-2 0,6 3-1 2,-13-6 1-2,7 6-1 2,-47-6-3-3,24 3 2 4,7 0 1-5,17-4 0 2,-1 4 0 0,12-7 2 1,9 4-1 0,3-4 2-1,22 2-4 2,10 3 0-3,-3-5 1 4,17 5 2-5,36-3-3 3,-13 5 0-1,8-7 1 1,5 0 0-1,11-2-3 0,6-6 2 1,9 1 1-1,12-9 2 3,2-5-1-5,0-1 2 6,8-1-2-6,5-6 2 2,6-1 0 1,4-15 3-1,6-16 1 1,6-12 3-1,5-2 6 2,5 2 2-4,2-10-7 6,4 8-4-6,-1 4-4 3,0 17-3 0,0 2-4-2,1 15 0 1,-1 1-3 1,3 13 2 0,0 6 3 0,0 3 3 0,-6 7-5-1,6 4 1 4,3-1-1-7,2 8-1 3,6 6-1 1,5 4 1 0,7 0 1-1,12 0-1 0,4-7 4 2,9 5 0-3,2-5 1 4,13 2 0-5,19 3-3 6,6-5 0-7,4 2-1 5,22 3 0-4,-35-3-2 4,59-2 1-2,15 0 3 0,-7-7 3 2,15 7 0-2,-10-7-1 3,7 0 1-5,-1 0-1 3,-12-7 0-1,6 11 0 0,-3-4 0 1,-8 3 0-1,6 8 2 1,-6-4 1-1,-3 7 1 2,11 0 0-3,-13 0-2 4,3 3-2-6,2-5 1 8,-5-5 1-8,5 0 3 3,-2-5 2 2,-9-5-1-2,6 6-1 1,-11-3-3-1,-5 4 1 1,-2 6-2-1,-4 4-1 3,-12 0 1-5,-9 0-1 1,-7 5 0 3,2-1 2-3,-7 3-3 3,-9 5 0-2,-8-5 1 1,-7-4 2-1,-6 4-6 3,-8-5 1-5,-5-4-10 6,-5-3-4-7,0 5-71 4,-1-2-29-1</inkml:trace>
    </iact:actionData>
  </iact:action>
  <iact:action type="add" startTime="92782">
    <iact:property name="dataType"/>
    <iact:actionData xml:id="d63">
      <inkml:trace xmlns:inkml="http://www.w3.org/2003/InkML" xml:id="stk63" contextRef="#ctx0" brushRef="#br0">1074 4407 216 0,'0'0'82'0,"3"0"-64"0,-6 7-4 6,3-3-8 2,-5 6-6-1,0 4 0 1,-9 10 0-1,9-1 0 1,-8 5 0 1,5 3 0-8,-3 4 0 3,3 3 0 4,3-1 2 0,-3 6-1 0,3 6 2-1,2-9-7 0,-2-2 1 0,2-5 1 1,3-7 1 1,-2-8 1-2,2-1 2 2,2-3-1-2,1 2 2 0,10-9-2 0,0 8 2 0,11-8 0 2,3 2 1-3,10 3-5 4,5-3 1-3,3-4 2 0,3-3 3 1,15 5-4-1,17 0-3 0,10-4-6 0,7 4 0 1,23 0-64 11,15 0-51-16,34 0 41 9</inkml:trace>
    </iact:actionData>
  </iact:action>
  <iact:action type="add" startTime="93714">
    <iact:property name="dataType"/>
    <iact:actionData xml:id="d64">
      <inkml:trace xmlns:inkml="http://www.w3.org/2003/InkML" xml:id="stk64" contextRef="#ctx0" brushRef="#br0">16106 5032 168 0,'43'22'66'0,"-30"-15"-52"1,3 2-3 5,-11-4-4-1,0-3-8 4,-5-2 0-3,0 0-4 3,0 5 1-2,0-3 2 1,-2 0 1-7,2-2 3 5,0-2 10 2,-3 2 4 0,0-7 10-1,-5-2 4 2,-2-5-12-3,-9-15-3 1,-5 1-7 1,-2-2 0-1,-3-1-1 1,0 0 3 0,-6 3-10-1,4 7-2 0,1 7 3 2,4 4 3-3,5 3-3 6,2 3-3-8,3 8-2 4,3-1 0 1,5 9 3-4,6 2 2 3,2 4 4-1,5 8 2 1,3-2-1-1,0-1 1 3,0-1-4-4,-3-1 0 2,-2-5-3 0,-6-2-3-3,-5 0-1 4,-5 1 3-3,-6-6-2 3,-2 5 1-3,-3-7 2 4,1 2 2-4,1 3-1 5,4-2-1-6,2-3-2 3,3 7 1 0,2 7 5-2,6 3 2 2,5 20-5-1,10 6-2 1,12 1 0-1,4 1 2 3,1 7 2-5,-1-5 3 6,-7-5-3-6,-6-4 0 0,-8 0-3 4,-10-8-3-2,-14-1-1 1,-7-6 0-1,-1 1 3 3,1-5 0-5,2 0-2 6,3 7 2-5,2 7 3 1,6 9 1 1,8 12-1-2,5 5 1 2,5 2-2-2,11 12 2 2,10 17-2 0,11 13-1 2,8 27 3-4,11 18 2 4,10 33 4-5,14 3 2 1,-1 1 1 5,-13-22 2-6,-16-22-5 3,-15-23-3-3,-17-15-10 4,-18-20-3-3,-16-10-5 5,-10-15-3-5,-6-13 2 6,-2-7 2-10,-1-15 5 6,4-1 3 0,-1-1 2-1,5 2 1 2,4 1 0-3,1 2 2 3,4 7 1-4,2 12 1 7,5-1 0-8,6 20 0 2,8 14 2 2,7 11 1 0,9 15-1 0,2 6 1-1,6 15-4 2,-4-21 0-3,-4-22-3 4,-3-16-1-6,-11-17-4 6,-2-9-1-4,-6-9-4 1,-2 4 1 4,-3-4 0-6,3 11 3 2,-1-11 4 1,1-7 1 1,0-3 1-3,-1-12 0 2,1-2-3-1,0-7 2 0,2-7 1 0,-2-14 2 2,2-14 1-3,1-17 3 2,-1-13-3 2,0-18-2-5,3-18 4 6,0-16 4-6,-2-22-3 6,-1-19 2-5,0-25-5-1,-5-14 0 2,-2-25-3 1,-3-6-1-1,-3-7-1 1,0-2-2 1,3 9-2-3,2-3-1 4,3 10-1-5,3 0 2 1,2 19-3 2,3 30 1 1,3 19 8 2,5 43 5-5,0 30 13 3,2 21 8-5,3 29-13 7,3 23-5-7,6 14-7 7,1 2-2-9,-1 3 3 8,-7-10 1-2,-7-9 3-2,-10-21 3 3,-17-33-13-3,-15-40-7 3,-17-52-5-3,-9-16-4 7,7-24 9-8,10-14 6 2,9 3 15-1,10-3 6 0,6 14-4 2,7 23 1-1,8 11 1 2,9 20 3-1,4 19 0-1,4 19-1 0,-1-3-8 5,0 1-3-10,-5 2-10 7,-5 19-2-3,-3 16 2 2,2 14 2 0,1 17-7-1,5 11-3 3,10 24 2-5,9 31 4 6,2 7 6-7,-3 7 3 4,-7-15-16-1,-9-9-7 0,-4-13-21 1,-6-8-9-1,-3-14 21 2,3-22 11-3,3-15 15 5,5-3 5-7,2-5 14 8,3-5 5-9,3 6-4 5,3-3-1 0,-1-5-7 0,1 2-3 4,-6 3-2-1,-2 2-3-8,-6 3-4 2,-8 11 0 5,-2 3-3-5,0 12 2 1,0 1 5 2,2 8 2-2,0 5-9 2,6-5-3 1,7 7 0 2,9 7 1-7,21-3-12 6,15 6-4-6,11-1-20 7,14 10-9-7,39 11-22 12</inkml:trace>
    </iact:actionData>
  </iact:action>
  <iact:action type="add" startTime="96491">
    <iact:property name="dataType"/>
    <iact:actionData xml:id="d65">
      <inkml:trace xmlns:inkml="http://www.w3.org/2003/InkML" xml:id="stk65" contextRef="#ctx0" brushRef="#br0">16376 9739 264 0,'19'12'101'1,"-17"-12"-78"0,1-5 0 3,-3 5-6 4,0 0-12 0,-3-2-1-1,-2-10 0 1,-3-2 0-1,-3-9-2 0,-2-6-2-6,-5-8 1 6,-9-17-1 0,-7-19 2 0,-11-10-6 2,0-8 1-2,5 1-8 2,6-6-1-3,7 20 2 4,9 11 1-5,10 15 8 6,8 13 2-8,8 13 1 5,16 17-2-1,7 14 1 1,6 17-1 0,3 1 2 0,-3 1 1 1,-5 3 3-4,-6-8 1 6,-5-5 1-7,-5-4 0 4,-2-10-7 0,-9-9-2-1,-8-21-7 1,-7-24 0-1,-14-18 2 2,-16-31 3-3,-7-10 2 4,-4-7 1-5,1-13-5 6,5-1 1-7,5 19 2 3,6 10 1 1,10 23 7 0,8 21 4-1,8 12 10 0,6 11 7 2,10 15-5-2,10 14-3 3,14 7-11-5,15 7-5 2,1 0 2 0,-3 0 1 0,-8-7 2 2,-5 0 0-2,-8-14-9 1,-11-16-4-1,-13-22-2 3,-13-21-1-5,-16-23 2 6,-8-15 4-8,-6-7 1 5,1-16 1 0,0-7 0-1,-1-5 2 1,9 5-3-1,7 12 0 3,11 30 3-4,11 17 3 4,10 18 2-6,11 17 3 5,19 12-5-2,20 18-3-1,1 6-1 3,-3 1-1-2,-8-2 0 1,-11 1 2-2,-13-22-10 4,-18-21-2-4,-27-19 0 6,-23-31 1-9,-17-20 3 4,-10-10 2 1,-19-12-1-1,-12-31 4 1,15 13 2-1,18 18 2 2,22 35-1-3,18 22 1 5,19 23 4-7,15 14 6 4,17 10-7 0,21 11-1-1,5 5-5 1,-3 1-3-1,-8 1-9 1,-7-11-3 0,-14-12-12 0,-13-12-5-2,-13-12 12 5,-14-11 7-7,-4-14 8 5,-6-1 5-3,0-6 14 1,-6-15 6 1,-4-14-2 0,-14-11 0 0,-13-8-8-1,5 15-2 3,5 11-4-5,17 24-3 6,15 28 2-7,13 28 2 2,19 20 0 3,22 27 0-2,31 26-56 1,21 17-25-1,16-8-53 8</inkml:trace>
    </iact:actionData>
  </iact:action>
  <iact:action type="add" startTime="98097">
    <iact:property name="dataType"/>
    <iact:actionData xml:id="d66">
      <inkml:trace xmlns:inkml="http://www.w3.org/2003/InkML" xml:id="stk66" contextRef="#ctx0" brushRef="#br0">24378 9495 176 0,'5'-12'66'0,"-3"9"-52"1,1 1 10 4,-3 2 2 3,0 0-11 0,0 0-1-1,0 0-8 0,0 0-2 2,0 0-2-2,0 2 1-6,-5-2 0 6,-3 3 3 0,-11 2 3 0,-15-5 0 1,-11-8 2 0,-11 1-6-1,-7 0-3-1,-16 5 1 3,-1-3 0 0,3 3-4-2,9 2 1-1,7 2 0 3,8 3 2-2,5-3 1 2,11 5 3-3,5-2 1 4,6-3 1-5,7-2-4 6,4 3-1-8,4 2-1 5,3-5 1-1,0 0 0 2,3 0 1-1,0 0-2-1,2 0 1 2,0 2-4-4,-2 10 0 6,0 4-1-7,-1 19 0 3,1 12 2 2,5 10 2-3,-3 2-1 3,3-5 2-2,0 2 0 1,6-4 3-1,-6-7-3 3,2 4-2-6,4-9-3 9,-1-5-1-10,-2-6 4 4,2-6 1 1,-2-6 0 0,-1-3-2-1,1 0-2 1,-1-5 1 0,1-2-1-1,5 0 0 3,5 0 4-5,8 0 3 2,9 0-4 1,9 3-1-1,14-3-2 1,8 0 0-1,-3-7 4 1,-2 0 1-1,-3 0-1 3,-3-2-2-5,-10-3 5 6,7 3 1-7,-2 2 0 3,-5-7 1 1,-6 7-4 0,-2-8 0-1,-3 8-1 0,-5 0 1 2,-3 0 0-2,-5-2 1 3,-3 2 0-5,1-5 2 3,-4-2 3-1,1 0 2-1,-1-7-1 3,1-9 1-2,-3-6-2 1,-6-3 2-1,-4-11-11 3,-6 1-2-5,-3-3-8 6,-5-9-2-7,-2 2 0 4,2 8 0-1,5 8 2 1,4 13 4 0,-1 2-4-1,5 11 2 2,0 6-3-3,6 18 2 4,-3 2-48-4,-5 5-22 4,-6-7-36 0</inkml:trace>
    </iact:actionData>
  </iact:action>
  <iact:action type="add" startTime="99042">
    <iact:property name="dataType"/>
    <iact:actionData xml:id="d67">
      <inkml:trace xmlns:inkml="http://www.w3.org/2003/InkML" xml:id="stk67" contextRef="#ctx0" brushRef="#br0">23954 9899 176 0,'16'-5'66'0,"-8"5"-52"1,0-2 8 5,-3 2 1 2,1-5-10-2,-4 5 0 2,1 0-1 1,-1-2 2-2,1-3-7 0,0 5 2-6,-3 0 2 8,0 0 0-3,2 5 1 1,1 4-11 1,0 6-3-2,2 13 23 2,0 9 10 0,1 13-2-1,-1 4 0 2,0 12-5 1,0 16-3-4,1 8-5 5,-4 6 0-6,-2 12-9 1,-2 3-2 2,-1-8-3-3,-2-6 1 3,-3-8-2-1,-3-4-1 1,1-8 9 0,-1-6 6 2,-2-10 2-5,2 0 1 6,1-7-3-6,2-7-1 0,2-9-6 5,1 0-3-5,0-5-2 3,2-8-3-1,3-3-17 3,0-8-9-4,0-5-19 5,0-2-8-7,-2 0-22 4,-1-7-10 0,3-7-49 7</inkml:trace>
    </iact:actionData>
  </iact:action>
  <iact:action type="add" startTime="99473">
    <iact:property name="dataType"/>
    <iact:actionData xml:id="d68">
      <inkml:trace xmlns:inkml="http://www.w3.org/2003/InkML" xml:id="stk68" contextRef="#ctx0" brushRef="#br0">23840 11532 244 0,'0'0'93'0,"-5"0"-72"1,8 0 9 0,-1 0-1 0,-2 0-6 11,3 0-2-7,-3 0 2 7,0 0 0-8,3 0-12 2,-1 7-2-5,6 7 1 5,0 16 9 2,5 15 6 0,1 7-2-2,-4 4 0 5,-2-2-12-7,0 3-4 8,-3-5-7-8,-2-15-3 4,0-6-5 3,-1-8-2-6,1-4 7 4,5-9 4-4,5-10 6 7,6-8 4-8,7-1 2 8,3-10 3-10,8 0-1 10,6-6 4-8,2-1-9 2,-3-7-3 3,0 2-7-3,-2-2-2 3,-6-2-6-3,-2-3 0 4,-5 3-20-5,-6 7-7 8,-5 4-24-9,-3 10-8 2,-8 7-46 2,-5 14-20-2,0 24 24 10</inkml:trace>
    </iact:actionData>
  </iact:action>
  <iact:action type="add" startTime="100019">
    <iact:property name="dataType"/>
    <iact:actionData xml:id="d69">
      <inkml:trace xmlns:inkml="http://www.w3.org/2003/InkML" xml:id="stk69" contextRef="#ctx0" brushRef="#br0">24298 12555 256 0,'8'-7'96'0,"-5"9"-75"1,-1 5 1 4,4-2-3 3,2 4-15-1,5 15-2 0,3 4 0 2,0 10 1-2,2 6-1 1,1 6 5-7,-1-6 3 5,-5 1 1 3,-5-7 3-3,-2 4-7 5,-4-11-2-7,-4-1-5 3,-4-1-3 0,-2-8 2 2,-5-5 0-2,-8-4-2 1,0-10 2 0,-3-2 1-1,-8-9 0 4,1-5-7-5,4-7 0 3,6-8-4-4,5-1 0 3,5-8 3-1,9 3 5 0,4-3 4 1,6 10 2-1,6 0 3 2,-1 4 3-3,0 8 0 6,0-1 2-11,-2 6-4 8,2 1 1-2,-2 5-5 1,-3 3-2-1,-3 4 0 0,-2 5-1 2,-6 8-3-2,-8 6 0 3,-7 0 4-4,-9 2 1 1,-2 1-7 1,0-3-4-2,0-7-2 2,3 3-1 0,-1-10 4-1,3-7 3 0,0-3 3 3,3-8 3-5,0-3 2 6,3 2 3-6,2-7-3 2,3 5 0 0,2 4 3 0,3 1 3 1,3 2-2 1,-1 2 1-1,1-2-3-2,2 7 0 4,1-2-6-4,-1 4 1 4,-2 5 2-5,-3 7 3 1,-3 1 2 3,-5 8 1-2,-10 5-7 1,-6-4-2-1,1-1-22 1,-4-2-10-2,1-6-78 9,2-1-54-6,3-7 63-3</inkml:trace>
    </iact:actionData>
  </iact:action>
  <iact:action type="add" startTime="100681">
    <iact:property name="dataType"/>
    <iact:actionData xml:id="d70">
      <inkml:trace xmlns:inkml="http://www.w3.org/2003/InkML" xml:id="stk70" contextRef="#ctx0" brushRef="#br0">23430 12691 272 0,'32'-4'101'0,"-21"4"-78"1,-1-5-9 5,-2 5-8 0,0 0-17 4,0 0-5-6,0 0-17 5,0 0-4-2,0 7 20 1,2 0-2-7,1 9 1 5,0-1 14 2,-3 6 9 0,-3 2 20-2,-5 1 11 4,-5 4 13-5,-11 0 4 6,-13-4-11-6,-14 4-5 1,-7-12-24 4,-6-1-7-4,-5-4-14 2,-13-15-5-1,0-20-53 2,3-11-21-3,10-10-33 9</inkml:trace>
    </iact:actionData>
  </iact:action>
  <iact:action type="add" startTime="100994">
    <iact:property name="dataType"/>
    <iact:actionData xml:id="d71">
      <inkml:trace xmlns:inkml="http://www.w3.org/2003/InkML" xml:id="stk71" contextRef="#ctx0" brushRef="#br0">23430 12254 324 0,'6'-7'123'1,"-4"7"-95"0,-26-3-147 6,11-1-71-3</inkml:trace>
    </iact:actionData>
  </iact:action>
  <iact:action type="add" startTime="104432">
    <iact:property name="dataType"/>
    <iact:actionData xml:id="d72">
      <inkml:trace xmlns:inkml="http://www.w3.org/2003/InkML" xml:id="stk72" contextRef="#ctx0" brushRef="#br0">24835 6832 84 0,'14'9'33'1,"-9"-2"-26"-1,3-2-2 5,-3-3-2 3,0 3 10-1,1-5 6 1,-1 2-1 0,-2-2 0-1,-1 7-8 1,-2-2-4-1,-2 5 1 0,-6-1 0 1,-6 5-3-1,-4-2 6-6,-9-3 5 6,-12 5-3 0,-12-4-2 0,-7-5-1 2,-8-3-1-1,-19 3-2-1,-10-5-1 4,-11-5-6-7,-15-5 1 3,-9-4 0 1,-2 0 2-1,-17-7 1 2,-1 5 1-2,-14-6 0 2,0 8 2-3,-16-2 3 6,-6 2 5-9,-12 0-6 9,-3 0 0-9,-19-1-2 4,-2-1-1 2,-14 2-3-2,-23-3 1 1,3 6-4-1,-17-1 0 3,-21-2 3-4,-10 2 1 4,-11 3-1-7,3 1 1 5,-14-1-4 0,-15-3 0-1,-13 5 3 2,-14 0 1-4,-8 0-4 6,-5 5-1-8,-77-5 3 9,27 0 1-7,10 7 11 2,11-3 6 1,11 3-4-2,7 0 0 2,16 3-5 0,30 4 1 0,17 0-4 0,12 0-2 1,34 0-2-3,24 0 0 1,34 2-2 0,18-2-1 0,38 0-15 0,26 3-7 1,21 4-53 0,24 0-21-1</inkml:trace>
    </iact:actionData>
  </iact:action>
  <iact:action type="add" startTime="105438">
    <iact:property name="dataType"/>
    <iact:actionData xml:id="d73">
      <inkml:trace xmlns:inkml="http://www.w3.org/2003/InkML" xml:id="stk73" contextRef="#ctx0" brushRef="#br0">25200 7940 152 0,'-31'-21'57'0,"-1"14"-44"1,-34-3 7 4,37 8 3 4,-11-5-12-2,-10 0-1 3,-19 0-6-5,-13-5-1 3,-8 2-1 1,-13 1 1-9,-16-5 0 8,-8-5-1 1,-22 3-2-5,-4-6 3 5,-24-1 2-3,-8-5 0 3,-25-1 2-3,-6-1 2 5,-17-1 5-7,-21 3-4 4,-8-2 0 0,-6 6-4-2,-12 0-1 1,-14 6-1 2,1 1 0-1,-6-2-2-1,-16 3 1 2,-11-1-2-4,-10-1 2 3,-5 1 4 0,0 3 6-2,2 5-1 4,-5 2 1-4,-5 0-3 2,-11-1-1-1,0 1-3 2,-11-7 1-3,1 0-4 5,-6 5 0-7,1 2-1 5,4 0 1-2,14 7-2-1,5 0-1 2,11 4 1-1,2-8 1 2,24 4-3-2,21 7 0 3,17 0-6-6,33 2-3 4,-31 5-16-1,55-7-9 0,40-7-54 9,27 0-55-8,34-21 44-1</inkml:trace>
    </iact:actionData>
  </iact:action>
  <iact:action type="add" startTime="106475">
    <iact:property name="dataType"/>
    <iact:actionData xml:id="d74">
      <inkml:trace xmlns:inkml="http://www.w3.org/2003/InkML" xml:id="stk74" contextRef="#ctx0" brushRef="#br0">21186 2311 184 0,'6'-10'68'0,"-4"13"-52"1,-2-6-1 3,0 3-4 4,3 8-7 0,0-6-1-1,-1 12-1 1,1 2 1-1,0 6-2 1,-3 8-1-7,0 13 3 5,0 8 0 2,0 8 3-1,-3 7 3 1,0 9 5-1,-2 15-2 1,2 13 3 0,-2 26-6-1,2 15-3 0,1 23 3 3,-1 16 2-4,1 13-2 5,-4 15 0-7,-2 10-3 3,3 15-1 1,-3 1-1 0,3 22 0-1,2 19-5 1,3 13 1 1,0 20 2-3,3 11 1 4,2 3-4-5,-2 6-1 2,-3 1 1 1,0 0 2-1,-6 6-2 0,1 3 0 1,-3 5 3 1,0 2 1-3,3 5-4 4,2 16 1-5,6 1 0 6,5-8 2-8,2-12-1 6,1-18-1-3,-3-26 3 2,0-12 0 0,0-24 1-1,0-18 0 2,0-21-5-3,5 13-1 5,3-53-8-7,0-43-4 4,-3-23-34-1,0-31-16 0,3-26-42 8</inkml:trace>
    </iact:actionData>
  </iact:action>
  <iact:action type="add" startTime="107270">
    <iact:property name="dataType"/>
    <iact:actionData xml:id="d75">
      <inkml:trace xmlns:inkml="http://www.w3.org/2003/InkML" xml:id="stk75" contextRef="#ctx0" brushRef="#br0">22793 2094 216 0,'26'52'82'0,"-21"2"-64"1,1 43 4 4,-4-27-1 6,-2 36-9-6,0 49-2 6,-2 52-3-8,-4 29 0 4,-2 27-4 1,-5 17 3-7,-5 9 0 6,-9 8 0 1,-7-10-1-1,-9 16-1 3,-2 15 0-5,6 20-5 6,2 22 1-7,5 17 2 4,3 15 1-1,2 6-1 1,6 2 1-1,3-10-2 0,-1 1 2 1,3-1-2 0,0 8 2 1,1 9-2-4,4-3-1 6,6-13 3-6,5-22 0 1,5-28-1 3,3-33-2-2,0-28 7 1,-3-28 5-1,0-31-6 2,-2-23-1-2,-3-29-3 2,0-18-2-4,-3-15-15 4,-2-23-5-3,-5-24-34 2,-4-16-13-2,-2-23-42 10</inkml:trace>
    </iact:actionData>
  </iact:action>
  <iact:action type="add" startTime="108215">
    <iact:property name="dataType"/>
    <iact:actionData xml:id="d76">
      <inkml:trace xmlns:inkml="http://www.w3.org/2003/InkML" xml:id="stk76" contextRef="#ctx0" brushRef="#br0">13508 6825 280 0,'-8'-87'107'1,"8"87"-83"0,-11-38 13 3,11 36-1 4,0-3-24-1,0 5-5 1,-2 7-4 0,-4 17 0-2,6 16-1 4,3 7 1-9,2 4 0 4,6-6-4 3,2-7 1-1,3-3-24 0,5-11-10 1,11-13-101 7</inkml:trace>
    </iact:actionData>
  </iact:action>
  <iact:action type="add" startTime="108456">
    <iact:property name="dataType"/>
    <iact:actionData xml:id="d77">
      <inkml:trace xmlns:inkml="http://www.w3.org/2003/InkML" xml:id="stk77" contextRef="#ctx0" brushRef="#br0">13640 6103 284 0,'3'7'107'1,"-6"-14"-83"0,-15 0-60 2,7 7-33 6,-8 7-38-2,1-3-9 2</inkml:trace>
    </iact:actionData>
  </iact:action>
  <iact:action type="add" startTime="109176">
    <iact:property name="dataType"/>
    <iact:actionData xml:id="d78">
      <inkml:trace xmlns:inkml="http://www.w3.org/2003/InkML" xml:id="stk78" contextRef="#ctx0" brushRef="#br0">22089 422 304 0,'37'-35'112'0,"-27"28"-87"1,1 4-13 4,-6-4-11 3,3 7-18-1,0-7-2 1,3 5-1 0,-1-3 0-1,-2 3 11 1,0-3-2-7,3 10 3 6,2 4 4 0,6 22 2 0,2 13 8 1,3 27 6-1,2 11 0 1,-5 29 3-1,-5-8-10 4,-5 8-3-6,-11-8 7 3,-8 1 3-2,-8-10-5 3,-8-12-2-3,-8-6-10 6,-2-13-4-8,-1-11-22 4,-2-12-7-2,3-19-30 10,0-14-48-9,2-21 24 3</inkml:trace>
    </iact:actionData>
  </iact:action>
  <iact:action type="add" startTime="109522">
    <iact:property name="dataType"/>
    <iact:actionData xml:id="d79">
      <inkml:trace xmlns:inkml="http://www.w3.org/2003/InkML" xml:id="stk79" contextRef="#ctx0" brushRef="#br0">22322 210 324 0,'10'-61'123'1,"-12"52"-95"0,-1 2-13 3,3 7-12 4,0 0-72-1,-3 7-27 3,1 9-19-5,4 1-8 6</inkml:trace>
    </iact:actionData>
  </iact:action>
  <iact:action type="add" startTime="110993">
    <iact:property name="dataType"/>
    <iact:actionData xml:id="d80">
      <inkml:trace xmlns:inkml="http://www.w3.org/2003/InkML" xml:id="stk80" contextRef="#ctx0" brushRef="#br0">22367 6773 252 0,'-6'-14'93'0,"4"7"-72"1,-1 5 11 4,3 2 1 2,0 0-12 1,0 0 1 0,0 0-11 0,0 0-2-1,0 0-5 1,0 0-1-7,0 0 3 7,0 0 1-2,0 0 1 1,0 0-7 2,0 2 0-3,0 12-6 2,-3 17 1-1,1 13 4 1,-1 8 2 0,-2 14 11 2,-1 7 3-5,-1 14-10 3,-4-5-3-2,-2-2 7 5,0-12 2-6,-1-2-5 7,1-5-4-9,0-7-2 4,2-6 1 1,3-11-1 0,3-9-1 0,2-4-2-1,3-3 1 2,0-7 1-3,0-4 0 5,0-3 2-6,0 0 1 0,0 0-4 6,0-7 1-6,0 4 2 2,-2-1 1 1,2-3-1 0,0 0-2 0,-3 0 1 2,0 0-1-6,1 0 0 8,-4 0 0-9,-4 0-3 4,-9-7 0 1,-4 0-1 0,-9 0 3 0,-11 0 2-2,-12-3 2 4,-11 3-6-4,-3 0-2 4,0 0 2-5,0-2 1 2,1-3 4 1,-7-2 1-1,9 4 1 2,11 3 0-3,4-2-5 2,9-3-1-1,8 5 3 3,7 0 3-5,6 0 1 7,3-2 2-9,4 1 2 5,4-1 5-2,-1-5-2 3,3-7 3-2,3 0-8 2,0-10-2-1,-1-7-3-3,1-11-2 6,0-3 1-7,0 0-1 4,-3-2-3 0,0 3 0-2,0-6 2 3,0 5 2-2,-3 8 0 1,3-1-1-1,0 7 1 3,0 10-1-5,3-2-3 6,0 8 2-8,2 8 1 5,0-2 2 0,3 6-3 0,0-1 0-1,3 4 1 1,0-3 0 1,2-2 0-3,3 3 2 4,3 2-6-5,4 0 1 2,9 0-1 1,13 7 2-2,16 0-1 3,11 0 1-3,7 7 0 3,14 0-2-2,13 2 0 2,0 6 3-4,0-4-5 7,7-1 0-8,-7 4 0 3,-8-5 2 2,-8-2-1-2,-10 0 4 0,-9-7 0 0,-12 5 1 2,-14-3 0-2,-8-2 2 3,-8 0-3-5,-11 0-2 2,-10 0-3 0,-10 0 1 1,-11 0 1 0,-11-2 2-1,-13-3 1 2,-11 3 1-3,-2-5-3 4,-3-5 2-5,-5 3-1 6,-13-5 0-7,-3 0 2 4,0-3 2-1,0 1-10 1,-3 1-4 0,0 1 14-1,6 0 8 1,13 0-7-1,10 7 0 3,14 0-3-5,8 0 0 3,7 5-7 0,6-5-3-2,5 7 14 2,3-5 7 0,2 2-5-1,1 3-3 0,2 0-2 2,0 0-1-2,0 0-3 3,-3 3 0-6,1 2 2 5,-1 4 0-3,0 3-2 2,1 2 2-1,-1 5 3 2,-2 9 3-1,2 2-2-1,-2 10 0 3,0 5 3-5,2 2 3 2,4 3 0 1,-1 1 0-2,0 3-5 3,2 12-1-3,4 0-1 3,-1-9-2-3,0-6 1 4,-5-6-1-5,3-5 0 7,-3-9 2-9,0-3-1 6,0-5-1-2,3-1 1 0,2-8-1 1,1-3 2 0,2-4 1 0,0-2 1-2,5 0 0 5,-2-3-2-7,10-2-2 9,-2 0 1-10,15 0 1 3,6 0-6 3,7 0-1-2,14 0-5 1,16 5 1-2,3-5 3 3,4 2 3-2,1 5 2 3,8 0 3-5,-1 0-3 3,-7 1 0-1,-8 6 1 0,-6-7 2 0,-7-5-1 2,-8 5-1-1,-3-7 1-1,-3 0 1 3,-2 0-1-5,-6 0 2 5,-8 0-2-5,-2 0-1 1,-3-2 1 3,-5-3-1-2,0 5 2 1,-3-2 1-1,3-5 1 2,0 0 2-4,0-3 1 6,3-2 1-7,-4-4 2 9,1-5 1-10,0-3-3 4,0-11 0 0,-3-10-3 2,3-6 2-1,0-1-4-1,-3 0-2 2,1 0 0-3,-1-4-1 5,0 4 0-7,-2 7 0 3,-1 5-3 1,-2 5 2-1,-3 14 1 1,1 0 0-1,-4 11-7 2,-2 3 0-4,-5 21-8 11,0 10 8-8,-1 4 6-1,1 7 1 0,0 5 0 0,-3 5-2 1,3 5-1 1,-3 1 2-2,0-6 2 2,0-3 0-3,0-4-1 5,0-7 1-7,3-1 1 2,-3-2-3 3,2-4 0-2,-1-3 1 1,-1-5 2-1,-3 3-3 1,0-2 0-1,-2-3-4 4,0 2-1-7,-3-2-2 7,0 8 0-7,0-6 5 4,-2 3 1-1,2-3-3 1,0-2 1-1,3-4 4 1,-3 4 2 1,0-7 0-2,3 0-2 3,0 0 1-6,-3-7 1 2,2 0-3 3,-1 0 0-2,-1 0-1 2,0 0 0-3,-3-5 2 2,1 5 2-1,-6-2-3 4,-5-5 0-7,-8 0 1 8,-11-7 2-9,-5 0-1 4,0-3-1 1,-2 3-2 0,-1-2-1-1,3-3 4 1,-2 2 1 1,-9 3-3-3,6 0 1 5,2 2 0-6,1-2 2 1,2 3-3 2,3-4 0-1,7 6 1 1,6 2 0-1,8-2 2 2,3-3 3-3,5-2 2 5,5-3 1-6,5-6 0 6,6-5 0-8,2-3-4 5,1-4-1-1,2-3-1 1,2 3 1-1,1-10-4 2,-3 0 0-1,0-2-1-2,0-2 0 4,0 7 2-5,0-3 2 2,0 5-1 1,-3 0-1-1,1 9 1 1,-1 8-1 0,3 2-3 0,0 7 2-1,3 4-1 3,-1-2 0-5,4 3 2 6,7 2 0-8,8 0-3 5,11 0 2-1,13 4 1 1,18-4 2 0,9 0-1 0,7 7-1 0,-79 0-76 21,180 17-105-22,-5 9-49 0</inkml:trace>
    </iact:actionData>
  </iact:action>
  <iact:action type="add" startTime="116458">
    <iact:property name="dataType"/>
    <iact:actionData xml:id="d81">
      <inkml:trace xmlns:inkml="http://www.w3.org/2003/InkML" xml:id="stk81" contextRef="#ctx0" brushRef="#br0">9285 11567 192 0,'53'9'71'0,"-29"5"-55"0,15 24 9 6,-23-17-1 2,5 7-8 0,0 1 1-1,1-3 1 1,-4 6 1-1,-5-6-10 1,-5 5 3-7,-5 2 4 5,-6-3-4 2,-2 1-2-1,-6 4-5 1,1-6-2-1,-3-4-3 1,-1 4-1-1,1-8-6 2,3-5-3-3,2-4-23 3,0-5-11-3</inkml:trace>
    </iact:actionData>
  </iact:action>
  <iact:action type="add" startTime="116760">
    <iact:property name="dataType"/>
    <iact:actionData xml:id="d82">
      <inkml:trace xmlns:inkml="http://www.w3.org/2003/InkML" xml:id="stk82" contextRef="#ctx0" brushRef="#br0">9740 11725 240 0,'-8'-10'90'1,"0"-4"-70"0,-13-7-20 5,10 14-14-3,-5-7-14 4,-2 2 0 2,-1 0 17-2,1 3 8 1,2 2 4-1,3 0 17-6,5 7 8 7,0-5 0-2,3 3-1 4,-1 2-2-4,4 0-3 1,-4 0-6 0,4 0-4 0,-1 0-1 1,-2 7-1-1,-1 2-7 2,1 5 0-3,0 10-1 4,0 11 2-5,-1-4 3 8,1 8 2-10,0-1 5 4,2 2 5 1,3-5-3 0,3 1 0-1,2-3-4 1,6-5 1 0,4-5-6-1,9-1-1 3,5-8-7-4,3-5 0 0,0-2-4 1,0 0 0 0,-3-2-12 1,0-3-5 0,-5-2-16 0,-6 5-7-1,-2-5-74 7</inkml:trace>
    </iact:actionData>
  </iact:action>
  <iact:action type="add" startTime="117314">
    <iact:property name="dataType"/>
    <iact:actionData xml:id="d83">
      <inkml:trace xmlns:inkml="http://www.w3.org/2003/InkML" xml:id="stk83" contextRef="#ctx0" brushRef="#br0">9867 11884 244 0,'3'15'90'1,"-3"1"-70"0,0 12 8 2,0-14-2 4,0 8-8 1,0 3 0-1,0 1-6 3,0 0-2-5,0 0-6 7,0-7 6-11,0 0 3 1,0-5-4 6,2-5-1-1,-2 1-4 1,0-3-3-1,3 0-33 1,-1-7-16 1,4 0-84 8</inkml:trace>
    </iact:actionData>
  </iact:action>
  <iact:action type="add" startTime="117855">
    <iact:property name="dataType"/>
    <iact:actionData xml:id="d84">
      <inkml:trace xmlns:inkml="http://www.w3.org/2003/InkML" xml:id="stk84" contextRef="#ctx0" brushRef="#br0">11312 11997 200 0,'45'14'74'0,"-27"-6"-58"1,6-1 18 3,-13-3 6 4,2-1-19-1,0 4-4 2,3-5-19-2,2 3-9 3,1-5-67-5,2-5-29 1,3 3 22 3,0-3 13-2</inkml:trace>
    </iact:actionData>
  </iact:action>
  <iact:action type="add" startTime="118065">
    <iact:property name="dataType"/>
    <iact:actionData xml:id="d85">
      <inkml:trace xmlns:inkml="http://www.w3.org/2003/InkML" xml:id="stk85" contextRef="#ctx0" brushRef="#br0">12180 11995 216 0,'31'7'82'0,"-20"-7"-64"1,2 2 2 3,-8-2-2 3,3-2-25 1,0-3-10 0</inkml:trace>
    </iact:actionData>
  </iact:action>
  <iact:action type="add" startTime="118320">
    <iact:property name="dataType"/>
    <iact:actionData xml:id="d86">
      <inkml:trace xmlns:inkml="http://www.w3.org/2003/InkML" xml:id="stk86" contextRef="#ctx0" brushRef="#br0">12616 11666 192 0,'-3'-10'74'1,"6"1"-58"0,0 4 12 2,-1 3-1 8,1-3-2-5,5 5 2 3,3 5-9-4,2 4-3 2,5 15-8 1,3 9 15-7,1 0 7 5,-6 4 12 2,-6 6 5 0,-5 8-14 0,-5-6-5-1,-2 4-15 2,-6-9-5-4,-3-9-12 7,-2-3-4-7,2 0-9 5,1-11-3-4,2-3-5 2,3-7 1-1,2 0-10 0,3-14-3 2,3-14-35-3,2-5-15 4,3-9-20 4</inkml:trace>
    </iact:actionData>
  </iact:action>
  <iact:action type="add" startTime="118607">
    <iact:property name="dataType"/>
    <iact:actionData xml:id="d87">
      <inkml:trace xmlns:inkml="http://www.w3.org/2003/InkML" xml:id="stk87" contextRef="#ctx0" brushRef="#br0">12960 11776 280 0,'16'-2'107'1,"-13"9"-83"0,-3-7 6 0,0 0-1 0</inkml:trace>
    </iact:actionData>
  </iact:action>
  <iact:action type="add" startTime="118628">
    <iact:property name="dataType"/>
    <iact:actionData xml:id="d88">
      <inkml:trace xmlns:inkml="http://www.w3.org/2003/InkML" xml:id="stk88" contextRef="#ctx0" brushRef="#br0">12971 11788 490 0,'-11'2'11'53,"-5"5"-6"-52,0 0-6 0,3 1 0 0,0-1 3 0,2 2 1 0,3 5-4 0,0 0-1 0,3 7 7 0,2 1 4 3,1-1 0 4,2-2 2-1,2 2-4 3,1 0 1-5,2-12-5 6,3 10-2-7,3-5 4 4,7-4 4-1,4-3-3 0,-1 0 2 0,3-7-5 2,-1 0 0-1,-1-5-19-1,-1-2-9 2,-3-2-47-3,3-1-18 1,-2-4-42 7</inkml:trace>
    </iact:actionData>
  </iact:action>
  <iact:action type="add" startTime="118936">
    <iact:property name="dataType"/>
    <iact:actionData xml:id="d89">
      <inkml:trace xmlns:inkml="http://www.w3.org/2003/InkML" xml:id="stk89" contextRef="#ctx0" brushRef="#br0">13262 11922 320 0,'2'14'121'1,"-2"-4"-95"0,-5 18 7 2,2-12-5 7,1 5-12-6,-1 3 1 8,3 2-10-8,3-3-4 3,2-6-2 1,3 4-4-7,3-7 0 6,2-4-16 0,0 1-5 0,-2-11-45 2,2-7-20-3,3-21-36 8</inkml:trace>
    </iact:actionData>
  </iact:action>
  <iact:action type="add" startTime="119130">
    <iact:property name="dataType"/>
    <iact:actionData xml:id="d90">
      <inkml:trace xmlns:inkml="http://www.w3.org/2003/InkML" xml:id="stk90" contextRef="#ctx0" brushRef="#br0">13434 11525 368 0,'5'7'140'0,"-5"-3"-109"1,-3-1 9 0,3 4-2 0,0-7-22 3,0 2-4 3,0 3-25-1,0-5-11 3,0 0 12 0,0 0-48-8,0 0-16 4,8 0-71 10</inkml:trace>
    </iact:actionData>
  </iact:action>
  <iact:action type="add" startTime="120046">
    <iact:property name="dataType"/>
    <iact:actionData xml:id="d91">
      <inkml:trace xmlns:inkml="http://www.w3.org/2003/InkML" xml:id="stk91" contextRef="#ctx0" brushRef="#br0">8695 12115 148 0,'0'0'57'1,"0"0"-44"0,0 0-4 10,0 0-22-2,0-2-6-2,0-3 3 1,0 5 1-2,0 0 23 2,0-2 11-1,0-3 13 1,0 5 5 0,0 0-8 0,0 0-3 0,0 0-15-1,0 0-2-6,0 0 1 6,0 0-2 0,2 7 3 0,1-2 0 1,-3-5 1-1,0 2 2 1,0-2 2-1,0 5-7 1,-3-3-1 0,1 3-6-1,-1-3-2 0,0-2-2 1,-2 0-2-1,0 5 5 1,0-3 1 0,-1-2 0-1,4 0-2 1,-1 5 5-1,0-5 1 0,1 2 2 1,-1-2 0-1,0 0-2 1,1 0 1-1,-1 0-2 1,-2 0 0-1,0 0-6 0,-1 0 1 1,1 0-2 0,0 0 0-1,2 0 4 1,0 0 1-1,1 0-4 1,-1 0-1 0,0 0-2 0,3 0 3-1,-2 0-5 0,-1 0 0 1,0 0-11 0,-2 0-3 0,3 0-6-2,-4 0 1 4,1 0 3-4,2 0 1 3,1 0 1-3,-1-2 2 2</inkml:trace>
    </iact:actionData>
  </iact:action>
  <iact:action type="add" startTime="120901">
    <iact:property name="dataType"/>
    <iact:actionData xml:id="d92">
      <inkml:trace xmlns:inkml="http://www.w3.org/2003/InkML" xml:id="stk92" contextRef="#ctx0" brushRef="#br0">9200 12962 252 0,'0'-7'96'1,"0"9"-75"0,3 3-3 4,-3-5-8 5,0 9-11-5,0 10 1 7,2 5 13-9,4 6 8 4,2 5-10 1,-3 3 12-7,6 0 6 6,-4-8-9 0,4-2-1 0,0-13-18 1,5-1-5 0,2-14-19 2,1-7-5-6,-1 0 9 4,1-10 6-1,-4-2 6 0,-1-4 5 1,-4-5 3 0,-2 4 4 0,-2-4-4-1,-1 7-1 3,-3 4-2-5,1 3-2 6,0 5 7-7,-1 2 3 3,-2 2-3 0,0 5-2 1,0 7 2 0,0 7 2 0,0 0 0 1,0 7 0-3,0 3-1 4,0 2 2-5,0 7 1 2,0 2 1 1,0 3 4-1,0-1 3 1,3 8-6-1,0 0-3 1,-1-3-1-1,-2 0-1 2,0-4-5-3,-2 0 1 5,-4-8 0-5,1 1 0-1,-3-3 0 3,0-5 2 0,0-1-14 0,0-11-5-1,0-1-13 1,3-1-6-1,2-2-19 2,-2-14-7-3,5-7-47 10</inkml:trace>
    </iact:actionData>
  </iact:action>
  <iact:action type="add" startTime="121504">
    <iact:property name="dataType"/>
    <iact:actionData xml:id="d93">
      <inkml:trace xmlns:inkml="http://www.w3.org/2003/InkML" xml:id="stk93" contextRef="#ctx0" brushRef="#br0">9600 13390 216 0,'-6'7'82'0,"1"-5"-64"1,5 5 4 2,-3 0-1 7,3 0-4-3,0 8-1 2,0-1 11-2,-2 9 5-2,2-2-16 4,0 10 11-8,0-3 5 5,0 3-12 2,-3-3-6-1,0-7-11 7,3-4-20-3,0-6-6-6,-2-6-38 6,2 2-13-8</inkml:trace>
    </iact:actionData>
  </iact:action>
  <iact:action type="add" startTime="121818">
    <iact:property name="dataType"/>
    <iact:actionData xml:id="d94">
      <inkml:trace xmlns:inkml="http://www.w3.org/2003/InkML" xml:id="stk94" contextRef="#ctx0" brushRef="#br0">10211 13515 192 0,'18'0'74'2,"-10"2"-58"-1,3-4-13 2,-6 2-8 9,3 0-5-8,3 0 4 3,-1-5 7 1,6 5 5-2,3-3-3 4,5 3-2-9,5-4 2 4,5 1-11 3,3 1-4-1,-3-3-8 2,1-2 0-3,-1 7 0 5,1-7 0-7,2 7-27 11,2-2-18-7,6-3 27 2</inkml:trace>
    </iact:actionData>
  </iact:action>
  <iact:action type="add" startTime="122061">
    <iact:property name="dataType"/>
    <iact:actionData xml:id="d95">
      <inkml:trace xmlns:inkml="http://www.w3.org/2003/InkML" xml:id="stk95" contextRef="#ctx0" brushRef="#br0">11261 13515 164 0,'64'14'63'1,"-35"-7"-49"0,8 2-13 0,-18-4-9 0,2-3-60 0,3 5-23 0,5-7 47 0,0 0 22 3</inkml:trace>
    </iact:actionData>
  </iact:action>
  <iact:action type="add" startTime="122313">
    <iact:property name="dataType"/>
    <iact:actionData xml:id="d96">
      <inkml:trace xmlns:inkml="http://www.w3.org/2003/InkML" xml:id="stk96" contextRef="#ctx0" brushRef="#br0">12320 13126 272 0,'-3'5'101'0,"3"-5"-78"1,0 2-7 10,0 13-4-2,0 6-8-3,3 2 3 5,2 6 2-6,6-6-4 7,2 5 8-11,5-7 6 1,1 1 1 6,-6-8 0-1,0-5-8 0,1-7-5 1,-1-6-15-1,-3-22-8 2,1-5-2-3,-3-6-2 5,3 1 6-5,-1 6 4 4,-2 6 8-5,3 3 3 1,-3 7 3 2,2 0 2 0,1 7-1-1,-3 0 2 0,0 7-2 2,-3 0 2-2,-2 5-2 3,-3 2 2-6,-3 2 0 5,-2 3 3-3,-1-3-5 1,1 8-1 1,0-6-2 0,-1-1 1 1,-2-3 0-3,6 0 1 4,-1 2-2-4,1-4-2 5,-1-3 1-8,3 3 1 4,0-5 3 1,0 0 4-1,-5 0 0 1,5 2 0-1,-3-2-3 2,3 0 1-2,0 0 0 3,0 0 1-6,0 0-7 5,0 0 0-2,0 0-1 0,0 0 0 1,0 0 0 0,0 0 0 0,0 0-3-2,0 0 2 4,0 0 5-4,0 0 5 4,-3 0-5-5,3 0-2 1,0 0 3 3,0 0 4-3,0 0-3 2,3 0 2 0,2 0-3 0,-2 0 2-1,-3 0-4 3,0 0 0-6,0 0 3 4,0 0 3 0,0 0-4-2,3 7-1 2,2 8-4 1,0-1-3-2,3 7 2 1,0 2 0 1,0 6 1-3,3 1 0 5,2 17-3-7,0 10 2 2,0 9 1 3,-2-5 0-2,-3 2 0 1,-6-9 0-1,-2-2-7 2,-5-7 0-3,-3-10-8 4,-2-7-3-5,-1-11-6 3,-2-3 0-1,-6-12-22 0,1-4-11 1,-6-12-31 0,5-3-12 0,4-9-7 8</inkml:trace>
    </iact:actionData>
  </iact:action>
  <iact:action type="add" startTime="123169">
    <iact:property name="dataType"/>
    <iact:actionData xml:id="d97">
      <inkml:trace xmlns:inkml="http://www.w3.org/2003/InkML" xml:id="stk97" contextRef="#ctx0" brushRef="#br0">12778 13653 284 0,'15'33'107'0,"-4"-26"-83"1,-3-7-7 3,-5 5-9 6,-3-5-22-5,0 0-5 11,0-12 12-9,0-2 3 1,2-2 12-7,1-1 7 5,2-4 2 2,6 0-1-1,-1 0-2 1,1 4-1-1,-1 1-3 3,4 2-1-5,-4 0-5 6,-2 6-3-8,0 1 2 5,-3 0 0-1,-2 5-1 2,0 2 1-2,2 2-2 1,0 8 2 2,1 11 2-5,2 10 2 6,2 11 3-7,-2-4 1 4,0 4 6 0,-3 3 3 1,-2-8-1-2,-3-2 0 0,-5-4-10 1,-1-7-5-1,-2 1-10 3,0-8-4-6,-2-1-3 8,-1-9 0-8,-2 0-9 6,-3-9 0-5,-2-10-31 4,-1-13-11-3,1-11-72 9</inkml:trace>
    </iact:actionData>
  </iact:action>
  <iact:action type="add" startTime="123604">
    <iact:property name="dataType"/>
    <iact:actionData xml:id="d98">
      <inkml:trace xmlns:inkml="http://www.w3.org/2003/InkML" xml:id="stk98" contextRef="#ctx0" brushRef="#br0">12989 13082 436 0,'8'12'165'0,"-5"-12"-129"1,-6 2-29 4,3-2-24 2,-3 0-77 1,1-2-28 1,-1-3-23-3,8-9-9 4</inkml:trace>
    </iact:actionData>
  </iact:action>
  <iact:action type="add" startTime="130434">
    <iact:property name="dataType"/>
    <iact:actionData xml:id="d99">
      <inkml:trace xmlns:inkml="http://www.w3.org/2003/InkML" xml:id="stk99" contextRef="#ctx0" brushRef="#br0">8708 12197 288 0,'11'-2'110'1,"-9"2"-86"0,-2 0 2 3,0 0-5 3,0 0-10 3,0 0-1-4,0 0-9 2,0 0 0-2,0 0-1 3,-2 0-3-9,-6 0 2 7,-6 0 3 1,-9 7 1-1,-12-5 3 1,-15 5 1-1,-6 0-1 0,-2 5 1 1,3 2-4 0,2 5-2 0,0 9-3-2,5 10-1 3,6 11 4-2,7-2 3 0,4 3 5 1,4 2 2 2,6 2 1-5,2 2 2 5,9-2 2-5,7 3 2 2,9-10-4 2,4 2 0-2,6-4-2 1,8-8 0-1,0-1 0 1,-1-1 0-2,1-9-2 4,-3 0-1-4,3-7-3 4,3 2-1-6,2-2-6 4,8-3 1-1,0 5 0 1,0-4 0-1,-3 4-3 2,-5-5 2-1,-2 3 1-2,-6-7 2 4,-2 0-10-5,-4-3-4 3,-1 5-8-1,-4-7 0 0,-2 0 0 1,0 0 2 0,-3-7-1 0,-2 0-1-1,0-2-10 2,-1-3-4-3,-2-9-44 9,0-7 21-7,0 5 6-2,0 1 38 2,0 1 18 0,0-2 26-1,0 6 13 1,0-1-3 0,0 1 0 2,3 3-8-6,-3 3 0 4,0-4-10 0,0 6-4-2,0-3-9 2,0 3-2 0,0 2-6-1,0-2-2 0,0-3 0 1,0 5 0 0,0-2 2 3,0 2 1-8,3 0 1 6,-1 0 2-2,1-5-3 1,0 5 0-1,-1-2-1 1,1-3-2 0,0-2-8-1,-3-3-5 2,-6-8-18-4,-4 1-5 7,-6-4 6-8,-3 7 4 2,1 4 16 3,-1 1 6-2,6 2 5 1,0 2 2-2,2 5 7 4,3 0 6-4,3 0 7 4,2 7 3-5,6 5-5 3,5 5-2-1,2 4-7 1,4 5 0-1,4 9-7 0,-2-5-1 2,3 6-2-3,-4-8 1 5,1-4-2-6,0-3-1 6,-3 0-2-7,1-7 1 3,-1-5 3 0,-2 5 1 1,-4-4 1 0,-1-5 0-1,-4-3-2 2,-2-2 1-4,-2 7-11 6,-6 0-2-7,-3-2 3 6,-5-3 3-4,-5 5 3 1,-5 0 3 1,-9 0-1 0,-4 0-1-1,-1 0 3 1,3 0 0 1,2 3-1-3,6 4-2 5,6-5-2-7,4 6-1 2,8-4-5 3,9-1 0-2,7-3-58 1,16 0-23-1,14-14-56 8</inkml:trace>
    </iact:actionData>
  </iact:action>
  <iact:action type="add" startTime="141514">
    <iact:property name="dataType"/>
    <iact:actionData xml:id="d100">
      <inkml:trace xmlns:inkml="http://www.w3.org/2003/InkML" xml:id="stk100" contextRef="#ctx0" brushRef="#br0">13794 14081 244 0,'-3'3'90'1,"3"-3"-70"0,0 0 4 3,0 0-9 12,8-7-13-10,0 0-14 2,0 0-5-1,0-3 8 2,0 1 7-8,0-3 6 4,-3-2 10 3,0 5 3-1,3-6 3 2,-3-1 0-3,3-3-3 2,3-4 0 0,-1-6-1-1,4-1 0 1,-1-8-4-1,3-7 0 4,-3-4-5-5,-2-5 1 3,-1-2-14-4,-2 4-3 6,-3-2-9-7,-2-3-2 3,-3-2 2 1,0 5 1-1,0 5 12 1,0 2 5-1,-3 5 3 1,1 6 3-1,-1 6 1 3,-2 6 1-5,-3 1-7 7,0 1 0-9,-3 4-1 5,-2 6 0-1,-8 0-3 1,0 3 2-1,-3 2 1 1,-10 0 0 1,-1 0 0-2,-4 4 2 3,-1-2-1-5,-3-2-1 1,-4 0 5 2,-6 7 1-1,-11-2 0 1,-2-5 1-1,-2 0-4 1,-4-5-2-1,-7 5 0 3,-11-2-1-4,0-1 0 4,0-4 0-6,0 0 0 3,-11 5 0 2,3-3 2-2,0-2 1 1,-10 4-4-1,-3-4 1 2,2 0-7-3,4 0 0 4,-12-2-2-5,6 1 1 2,2 1 2 2,4 7 4-3,-6 0 3 1,2-2 2 1,3 4-1 1,-8 3 1-3,-2-5-4 5,-3 0 0-7,2 0-6 8,-4-1-3-9,4 1 3 4,6 0 4 1,0 0 6 1,-8 5 3-2,8-5 4 0,0 7 1 2,111 0-3 24,-217-7-5-30,32 5 1 4,-1-6-5 1,38 4 0-1,21 4 5 1,16-3 2-1,5-1-2 3,19 4 2-9,13 0 0 4,10 4 4 6,9-1 1-7,7 4-1 3,11 0 1 1,5 0-2-1,6 9 0 1,5 3-10 0,2 7-1 0,3 16-7-2,3 3 1 4,5 12-3-5,0-3 2 3,6 12 5-1,-1 16 4 0,0-2-1 1,3 2 0 0,3-2 1-1,-3 2 0 0,0 1-3 4,-3-10 0-6,-2-14 2 7,-3-8 2-9,3-6 0 4,-1-10-1 1,4-7-2-1,2-4-1 1,2-3-3 0,4-4-1 0,2 4-1-2,2-7 0 5,3 2-2-6,1-4 1 3,4-2 7-1,3 4 3 0,6-5 1 1,5-2-2-1,5-7 1 1,13 7 1-2,11-7-1 4,2 7-1-5,3-2 1 7,3-3 1-8,16 5-3 5,2-4-2-3,1 4 2 1,1 0 2 1,20 0 0 0,-1 0-1 0,1 0 1-1,13-2-1 3,2-3 0-5,-5 5 0 2,3 0-3 1,7 0 2-1,-7 3 1 1,-3 4 2-1,8-7-1 0,-2 0 2 1,-4 0-2 2,9 7-1-5,0-12 1 6,-9 5-1-7,12 0 0 4,-1 1 2-2,-2-1-1 3,10 2 2-2,3 3-2 1,-6 4 2 0,6-9-4-1,-5 0 0 3,-9-2-1-4,9-5 0 4,-8-5 4-6,-9-2 3 3,-2 0-4 0,3 0-1 1,-16-2 0 0,-8 2 0-1,-11-7 0 2,-5 7 2-4,0-3 3 7,-8-2 4-7,-5 3-2 2,-8 0-2 0,-5 4-2 0,-9-2-3 1,-7 7 1 0,-3-3-1 0,-8-1-7-2,-5 4 0 5,-3-3-43-6,8-4-17 5,14-14-59 1</inkml:trace>
    </iact:actionData>
  </iact:action>
  <iact:action type="add" startTime="147924">
    <iact:property name="dataType"/>
    <iact:actionData xml:id="d101">
      <inkml:trace xmlns:inkml="http://www.w3.org/2003/InkML" xml:id="stk101" contextRef="#ctx0" brushRef="#br0">22364 6717 176 0,'24'-3'66'0,"-19"3"-52"1,0 0 10 4,-5 0 0 3,0 0-12 0,0 0-2-1,0 0-4 1,0 0 1-1,0 0-4 2,0 0 9-8,0 0 7 4,0 0 3 3,0 0 2-1,3 0 0 2,0 0 0-2,-1-2 4 0,-2-3 3 1,0 3-2 0,3-3 2-2,-3-2-6 2,0 0-3-1,3 0-4 2,-1-2 1-4,1-6-4 4,2 6-1-1,-2-10-8 0,2-2-4 0,0-5-1-2,1-4 1 2,2-3-6 0,-3-5 1-2,0 3 1 3,0 2 1-3,-2-2-2 3,0-1 2-1,-1 6 1-1,-2-1 0 2,0 3 0-3,0-3 2 5,0 1-3-7,0 1 0 2,3 6 1 4,0 2 0-4,-3 0 0 1,0 6 0 1,0 6-5 0,0 0 1-1,0 2 0 3,0 0 2-5,0 2 1 6,0-2 1-7,0 7 0 3,0-3 0 1,0-1 0 0,0 4 2-1,-3-7-1 1,0 4-1 1,1-4 1-3,-4 0-1 5,1 0 0-7,0 5 0 2,0-3-3 2,-1-2 0 0,-2 5 2 0,-2-5 0-1,-6 0-2 1,-11 2 2-2,-10 3 1 8,-10-6 0-11,-1-1-3 7,-2-3 2-6,-3 5-4 4,-5 0 1-1,-3 5 2 2,-8-3 3-1,0 3-2-2,-2-5 0 5,-3 4-1-6,-3-1-2 2,0 1-2-1,11-1 1 3,8 1 3-1,10-1 3-1,9 1 0 1,7-2-1-2,8 5 3 4,6-2 0-3,4-3-1 1,4 5-2-3,2 0-2 3,0 0-1 1,3 0 2-1,-1 0 0 0,4 0 3-2,-1 0 3 3,0 0-7-3,1 5 0 3,-4 2 0-4,1 3 1 2,0 6-2 1,2 10 2 2,-2 5 1-2,0-3 2-2,-1 5-3 4,1 2-2-7,0-4 2 8,-1-1 2-7,4 3 0 8,-1-7 2-8,0 2-4 4,1-4 0-2,2 4 1 3,0-5 0-2,0 6 0 2,0-1 0 2,-3 10-3-7,1-8 2 4,-1 3 1-2,3-9 0 1,0-3 0 2,0-5 2-2,0-2-3 0,0-4 0-1,5 1 3 3,3-1 3-3,3-3-4 6,2 0-3-8,5 2 1 6,4 3 0-3,7-5 1 1,8-4 0-4,8 4 0 4,2 0 2 0,4 0-1 0,-1 0-1 0,0 2 1 1,6 5-1 1,-3-2-3-3,0-3 2-4,-6 1 1 5,-2 2 0-1,-2-3 2 2,-6-2 1-3,-3 5-4 2,-5-3 1-1,-2-2-2 3,-4 3 0-6,-1-3 2 9,-7 0 2-10,-1 0-1 6,-4-2-1-3,-2-3 1 4,-3 0-1-2,-2 3 0 1,-3-5 2-2,0 0 1-3,0 0 1 6,0 0-2-6,0-5 1 3,-3 3 0 2,-4-5 1-2,-4 5-5 1,-5-3 1-1,-5-2-2 1,-6 7 0 0,-4 0 2 2,-9 0 2-3,-2 7-3 1,-1 0 0-4,1-2-1 4,-3-3 0-2,0-2 4 3,-5-2 1-2,-8-3-4 0,-1-2 1 2,4-7 0-2,4 4 0 3,7-4-3-4,1 5 0 3,9-3 4-1,5 3 1-1,5 2-3-2,5 0 1 2,3-1 0 2,6 6 2-1,-1-3 1 0,3 5 1-3,3-2-5 6,2-3-1-7,1 5-6 3,-1-2 0 1,3 2-9 0,0-5-4-1,3 5-27 2,-1-7-9 2,4 5-38-9,-1-3-18 10,0-4 3 0</inkml:trace>
    </iact:actionData>
  </iact:action>
  <iact:action type="add" startTime="149817">
    <iact:property name="dataType"/>
    <iact:actionData xml:id="d102">
      <inkml:trace xmlns:inkml="http://www.w3.org/2003/InkML" xml:id="stk102" contextRef="#ctx0" brushRef="#br0">22054 6277 208 0,'-5'-5'77'1,"5"5"-60"0,3 5 8 2,-3-5 0 5,2 0-15 0,-2 0-3 1,0 0-5-4,0 0-2 6,0 0 1-7,0 0-4-3,0 0 0 5,0 0 17 3,0 0 10-2,0 0 5 1,0 0 5-1,0 0-5 2,0 0-3-2,0 0-8 2,0 0-3-4,0 0-1 3,0-5 2-1,3 5-5 1,2-2 1-1,1-3-3 1,2 3 2-1,2-3-4 1,1-2 1 1,2 5-5-3,3-6 0 5,5 1-1-6,5 0-2 1,-4 0 1 2,12 0-1-1,0 0-3 1,3 5 2-1,3-3 1 2,-3 5 0-3,0 5 0 4,-2-3 2-6,4 5-3 5,4 5 0-1,2-3 1-2,-3 8 0 2,0-3-3 0,-2 7 2 0,0 0-1 0,-3 0 0 0,-6-2 2-1,-1 7 2 4,-4-7-3-7,0 2 0 2,-2 0 1 2,0 0 0 0,0 3 0-1,-3 4 2 0,0-4-3 2,-2-1 0-3,-6 3 1 5,0-2 2-7,-2-1-1 5,-3-2-1-2,-3 8 1-1,0-1-1 2,-2-5 0 1,-3 8 2-2,-3-8 1 1,1 6 1 1,-6-6 2-3,0 5 3 5,-5-4-2-7,-3 4 1 2,-3-7-1 3,1 3 1-2,-1-3-2 0,-2 0-1 1,0 0-3 0,-3-4 1-1,3 4-2 3,0-5 2-5,0 3-4 3,2-2 0-1,3-3-1 0,0-5 0 0,3 5 4 1,2-7 1 0,1 3-1-1,2 2-2 2,0-5-2-3,3-5 1 5,-1 5 1-6,1-2 0 1,0-3 2 2,2 5 1-1,1-4-4 2,-1 1-1-2,0-4-2 1,3 3 3-1,0 4-2 2,0-7 1-4,0 4 0 6,0-4-2-7,0 0-8 4,0 0-3-1,0 0 6 2,-2 0 2-2,2 0 2 1,-3 0 4 1,3 0-2-3,-3 0 1 4,1 0 0-6,-1 0 0 3,0 0 4 1,-2 3 1 0,2-3-1-1,-2 4-2 1,2-4 1 0,1 3-1-1,-1 1-3 2,-2-1 2-3,0 2 1 6,2-3 2-9,0-2-1 4,1 5-1 1,2-5-2-1,-3 2 1 1,3-2 1 0,0 0 2 1,0 0-10-3,0-2-2 4,0 2 0-5,3-5 4 1,2 3 3 2,0-6 4-1,3-3 0 2,0 1-1-2,3-4-2 1,-1 0-1-1,1 0 2 2,-3-2 0-3,0 1 3 5,-3 1 1-8,0 0-4 5,-2 0 1 0,0 2 4-1,-3 1 5 1,0 1-5 0,0-2-2 0,0 5-1-2,0 0 1 5,0 5-1-6,0-5-1 2,0 7-2 1,0-3 1-2,0 3 1 3,0 0 2-2,-3 0-1 0,0 3-1 0,1-3 1 4,-4 7 1-6,-2 0 1 6,-2 2 1-7,-3 3 0 3,-6 5 2 1,-2-1-5-1,0 5-1 2,-3-2 0-2,0-2 0 1,3 11 0-1,0-9 2 3,2 2-1-5,1-2-1 2,2-3 3 1,5-2 0-2,1-4-4 3,2-3 1-2,2 0 0 1,4 0 0-1,-1 0 6 2,3 0 6-3,5 2-4 6,6-2 0-9,5 0-2 5,2 0-1 0,4 0-1-1,1 1 2 1,7-1-5 0,-4 0-3 2,3-5 3-5,0 5 3 2,0-2-3 1,-2-3-1-1,-1 5-13 0,1 0-5 0,-1 0-50 1,1 7-20 0,-1 3-83 6</inkml:trace>
    </iact:actionData>
  </iact:action>
  <iact:action type="add" startTime="152039">
    <iact:property name="dataType"/>
    <iact:actionData xml:id="d103">
      <inkml:trace xmlns:inkml="http://www.w3.org/2003/InkML" xml:id="stk103" contextRef="#ctx0" brushRef="#br0">22319 6458 132 0,'0'-10'52'0,"3"3"-41"1,2-7 11 4,0 7 3 2,0-7-10 0,3 0-3 1,0-2 1 0,0-8 2-1,-2 0-8 1,-1-1-4-7,-2-6-2 5,-3-7-1 3,0 3 2-3,0 2 1 3,0-2 1-3,0 7 6 2,0-3 6-2,0 8 5 3,0 1 2-2,0 1 1 1,0 7 0-2,0 7-11 2,0 0-3 0,0-2-6 1,0 4-1-3,0 3-1 6,0-3 1-9,0 2 2 5,0 3 2-1,-3 3-3 1,0 9-3 0,-2 4 4 0,-3 22 1 0,-3 11 6-2,-2 3 5 4,-3 9-5-4,-5 10-2-1,3 4-1 4,-4-2-1-2,4-7-2 1,2-8-1-1,5-6-10 1,1-5-4-1,2-9 9 3,3-3 6-5,-1-7-2 7,1-4 0-9,2-8-4 5,1-2-1-1,-1 1 1 1,0-4 2 0,1-4-1-1,-1 0-1 2,3-2-2-3,-2 0 1 4,2 4 1-4,-3-4 2 1,0-3-1 0,1 5-1 0,-4-2-2 2,1-3 1-3,-3-2 3 3,-2 0 3-2,-4 0-2 3,-7 0 0-6,-5-7-3 8,-9 5-1-8,-10-3 1 4,-5-2 0-2,0 0 0 2,-3 0 0 0,-8 2-3 0,-8-2 2 1,-10 0 1-3,-3-4 2 3,5 1-1-4,6-4-1 3,4 0 1 0,15 7 1-2,9 0 12 2,11 0 6 0,9-3 3 0,4 3 3-1,6-7-12 2,5 0-5-4,3 0-6 7,2-3 0-8,0-6 0 4,1-10 1-1,-1-7-7 1,0-2 0-1,1-3 1 1,-1 0 3 0,0-6 0-1,-4-1-1 3,-1-2-2-5,-3 2-1 3,0 5 2-1,3 14 0 0,-2 5-2 1,5 7 2-1,-1 4-1 1,4 3-2-1,-1 0 3 2,3 7 2-3,3 0-2 5,5 4 0-7,5-1 1 3,8 1 0 1,5-1-3-1,6 1 2 1,11 3 1 0,9-4 0 0,15 1 0 0,7 3 0 1,5 0-3-4,8-4 2 3,9 1 1-1,-4 3 0 0,1 7 0 0,2-4 0 1,-2 1-3 0,-9 6 0-1,-10-3-1 2,-10 5 3-3,-11-3-2 5,-8 0 1-7,-13-2 0 4,-6 0-2-1,-5 5 3 1,-7-9 0-1,-4 1-2 1,-7-1 2 0,-9-3 1-2,-7 0 2 5,-11 0-3-6,-15-3 0 6,-14-4-1-7,-8 0-2 2,-8 0-2 3,-10 0 1-2,-3 0 1 1,0-2 2-1,0-3 1 2,2 5 1-3,4-3 0 5,-1-1 2-7,13 1-3 4,11 3 0 0,8 0 3-2,8 0 1 2,6 0-1 0,4 0-2 0,6 5 1-1,0-3-1 2,2 3-3-3,3 4 0 5,3 3-1-7,0 4 3 3,2 5-2 2,1 3 1-2,-1 4 2 1,-2 7 0-1,2 3 0 1,1-3 2-2,2 7-3 5,0-4 0-6,0 4 1 3,0 3 2-2,0-1-3 2,0 1 0 0,0 7 3 0,-2-8 1-1,2 1-1 0,2-3-2 3,1 0-2-4,3-6 1 5,2-6 1-8,0-6 2 4,2-1 1 1,1-4 3-1,-3-3-3 1,8 3-2 9,8-5 2-12,5 0-4 6,11 0 0-7,7-5 3 5,14 1 1-3,5-6-1 2,6 3-2-1,-1 0 1 1,4 3 1 0,1 2-1-1,4-3 2 2,-3 5-2-3,-6 0-1 5,-2 0 1-7,-6 0-1 3,-12 0 0 1,4 0 2-1,-10-4-3 1,11 1 0-1,-3-4 1 2,-5 0 2-3,-6 0-1 5,-5-4-1-7,-2 1 1 8,-6 1-1-8,-3-3 0 3,1-2 2 0,-3-2 1 1,0-3 1 0,-3 3 0-1,0-8 2 2,0-4-1-3,1-5 2 5,-1-5-6-7,3 1-1 3,0-1 0 1,-1-4 2 0,1-3-1 0,0 3-1-1,-3 2 1 1,1-4 1-2,-6 4-3 5,-3 2 0-6,-2 0-1 3,-3 3 0-1,-3 0 0 2,-2 4 0-2,-3 3 0 0,-8 5 0 2,-5-1 0-1,-6 3-2 3,-10 2 3-9,-13 3 2 5,-16 2-2 1,-8 0-2-1,-16-2 4 1,-8-3 1-2,0 2-3 3,0-4-1-2,3 0 1 4,2 5 0-8,8-3 1 10,11 3 0-10,11-6 0 5,10 1 0-1,8 7 2 4,8 0 1-3,10 0-17-3,6 0-5 5,11 7-53-6,10 14-22 6,16-2-62 3</inkml:trace>
    </iact:actionData>
  </iact:action>
  <iact:action type="add" startTime="156467">
    <iact:property name="dataType"/>
    <iact:actionData xml:id="d104">
      <inkml:trace xmlns:inkml="http://www.w3.org/2003/InkML" xml:id="stk104" contextRef="#ctx0" brushRef="#br0">21557 7258 148 0,'29'11'55'1,"-16"3"-43"0,14 8 12 2,-17-8 2 5,4-5-12-1,1 5-3 2,-1-7-20-2,-1 5-7 0,-5-7-52 1,-3 0-20 0,-5-13 34-1,-8-1 19 0</inkml:trace>
    </iact:actionData>
  </iact:action>
  <iact:action type="add" startTime="156641">
    <iact:property name="dataType"/>
    <iact:actionData xml:id="d105">
      <inkml:trace xmlns:inkml="http://www.w3.org/2003/InkML" xml:id="stk105" contextRef="#ctx0" brushRef="#br0">21440 7114 196 0,'-13'-7'74'1,"16"12"-58"-1,0-3-4 1,12 3 24 0,9 4-19 0,11 5-6 0,7 17-4-1,6-3-5 8,12 10-2-7,-1-3 1 9,-6-4-45-5,-8-10-20 5,-8 2-26 1</inkml:trace>
    </iact:actionData>
  </iact:action>
  <iact:action type="add" startTime="156798">
    <iact:property name="dataType"/>
    <iact:actionData xml:id="d106">
      <inkml:trace xmlns:inkml="http://www.w3.org/2003/InkML" xml:id="stk106" contextRef="#ctx0" brushRef="#br0">21787 7135 224 0,'11'-7'85'1,"2"7"-66"0,-5 0-6 11,8 7 18-6,5 0-16 5,3 0-6-6,0 3-6 1,-1 4-2 3,-1 0-21-8,-4 0-9 4</inkml:trace>
    </iact:actionData>
  </iact:action>
  <iact:action type="add" startTime="156964">
    <iact:property name="dataType"/>
    <iact:actionData xml:id="d107">
      <inkml:trace xmlns:inkml="http://www.w3.org/2003/InkML" xml:id="stk107" contextRef="#ctx0" brushRef="#br0">21941 7178 176 0,'26'2'66'1,"-7"10"-52"0,7 0 17 1,-13-1 2 10,3-1-10-9,-3-3 0 4,1 0-12 1,-4 0-4-1,-5-7-4 1,-5 0-40-7,-10-7-17 5,-11-7-42 9,-11-10-16-4,-13-4 59-7,-5 2 175 27,-3-16-32-24,13 11-9 2,11 10-42 0,10 4-20-1,9 10-12-3,10 7-3 6,8 7-2-6,2-2-2-4,1 7 3 5,0-3-15 1,-3 3-5 0,-8-2-37 1,-6 1-18 0</inkml:trace>
    </iact:actionData>
  </iact:action>
  <iact:action type="add" startTime="157610">
    <iact:property name="dataType"/>
    <iact:actionData xml:id="d108">
      <inkml:trace xmlns:inkml="http://www.w3.org/2003/InkML" xml:id="stk108" contextRef="#ctx0" brushRef="#br0">21777 6317 188 0,'-6'-14'71'1,"4"11"-55"0,4-4 20 1,1 7 4 5,-3-7-11 2,3 2-2-3,2 1-12 4,-3-3-2-4,4 0-7 5,-1 2-2-10,3-2 0 1,-3 5-2 6,1-3-2-1,-1-2 1 1,0 4-1 0,-2 3 4 0,-1-4 2 0,1 1 4-1,0 3 4 3,-1 0-6-5,-2 0 0 2,0 0-4 0,0 0-1 0,0 0-1 2,0 0-2-2,-2 0 1 1,2 0 1-2,-3 0-1 4,0 0-1-5,3 0 1 7,0 0-1-8,0 0 2 4,-2 0 1-2,-1 3 1 2,3-3 0-1,0 0 0 1,0 0 2 0,-2 0-1 0,2 0 0 1,0 0-1-4,0 0 0 3,0 0-5-1,0 0 1 0,0 0 4 1,0 0 2-1,0 0 0 1,0 0 1 0,0 0-4 1,0 0 0-4,0 0-1 7,0 0 1-9,0-3 0 6,0 3 1-3,-3 0-2 2,3 0 1-1,0 0 0 1,0 0 1 1,0 0-2-2,0 0 1 3,0 0-4-6,0 0 0 7,-3 3-1-7,3 1 0 3,-2 6 0 2,-1 4 0-3,-2 9 11 2,2 13 3 0,-2 8-5 3,-3 8-2-6,0 5-3 5,0-3-2-7,0 5 1 7,0-1 1-5,0 8-1 4,3 7 2-1,2-5 0-1,0-2 1 2,1-2-2-3,-1-10 1 4,1-10-2-5,-1-1 2 6,0-13-2-7,3 1 2 3,0-12 2 1,0-3 2 0,0-6-3 0,0 1-3-2,0-4 2 3,0-4 2-3,0-3-11 4,0 0-3-5,0 0-36 3,0-3-13-1,0-1-30 1,-2 1-12-1,-6-4-15 10,-6-7-21-10,-1 0 57 2,-1 0 222 18,-8-9-49-19,3 1-9-1,2 8-35 1,6 5-18-1,2-3-10 2,3 5-3-3,3 2-11 7,0 1-1-12,2-3 0 2,1 7-1 6,-1-3 1-4,0 3-2 2,3 0 2 0,-2 0-4 1,-1 3 0 1,0 4 8-3,1 7 4 3,2 2-1-3,0 10 2 5,2 7-7-6,1-5-1 1,0 3-4 3,2-3-1-2,0 0-1 1,0-11 1-1,-2-1 2 2,2-2 4-4,1-7 13 6,2 0 6-7,2 0 3 8,9-7 1-9,-1-7-6 5,6-7-4-1,5-2-6 1,6-5-2 0,2-1-6 0,0 1 0 0,-3 5-5-1,-2-5 0 3,-3 4-6-6,-3 3 0 3,1 0-43 1,-3 7-19 0,0 7-77 0,-3 14-32-2,-3 10 9 9</inkml:trace>
    </iact:actionData>
  </iact:action>
  <iact:action type="add" startTime="164666">
    <iact:property name="dataType"/>
    <iact:actionData xml:id="d109">
      <inkml:trace xmlns:inkml="http://www.w3.org/2003/InkML" xml:id="stk109" contextRef="#ctx0" brushRef="#br0">20678 6907 108 0,'0'0'41'0,"-2"0"-32"1,2-7 4 3,0 7 2 3,-3-2 4 2,1-5 3-3,-1 2 4 2,0 3 1 0,1-5-6-1,-1 7-2 2,3-8-11-2,-3 6-7-6,3-3-2 5,0 5 1 1,0 0 0 1,0 0-3 0,0 0 2-1,0 0 1 0,6 0 0 0,-1 0 0 2,3 0 2-3,2 0-1 3,4 5 2-2,-1 2-4 0,-3-4 0 0,1 4-1 2,-3-5 0-3,-3 3 11 4,1-5 3-3,-1-5 6 0,-3 3 3-1,-2 2 0 3,0-7 2-2,0 4-7 3,-2-2-1-5,-1-2-9 7,-2 7-4-9,-6-2-4 6,-7 2 1-3,-9 2 1 2,-10-2 0-1,-8 5-3 1,-5-10 2 0,-8 5 1-1,-6-7 2 3,-4 0-1-5,-1 0 2 3,3-7-2-1,-1 2 2 1,4-2 0-1,2 3 3 1,-2 1-3-1,4 3 0 0,9 0 1 2,8 0 0-3,7 0-5 5,6 5-1-7,5-3 3 4,6-2 1-1,2 7-3 2,3-3-1-3,2-1 1 2,3 1 2 0,0 3 0-1,3 0 2 3,0 0-7-6,-1 7 1 8,1 10 5-8,0 11 4 4,0 17 3-1,-3-1 2 1,0 8-3 0,0 0 0-2,0 0-1 4,-3 4 1-5,3-2-4 6,0 3-1-6,0-10-1 7,0-5-2-10,1-4 1 7,1-1-1-3,1 1 0 3,0-3 2-1,-1-4-1-2,1-1-1 3,2-1 1-3,1-8-1 4,2 2 2-5,0-4 1 5,2 0-1-5,4 2 1 1,2-7-7 3,5 0 1-2,8 3 1 1,8-3 1-1,16-2-2 1,8-3 2-1,3-6 1 3,-1 4 0-5,3-3 0 7,-2-4 0-9,5 0 0 5,2 3 0 0,1 1 0-2,-3-1 0 3,0 1-3-1,-6-1 2 0,-2 4 1-2,-3 0 0 5,1-5 0-6,-6 3 2 1,-6-5-1 2,-4 0 2-1,-6-5 2 2,-5 3 2-2,-6-5 8 1,-2 0 4-1,-3-10 2 3,-2-4-1-6,-3-7-2 8,0-10-1-9,0 1-5 4,0-13-2 2,-1-4-6-1,4-12-1-1,0 0-1 1,-1 1-2 1,1 3-2-4,-1-3 1 6,1 6 1-7,0 7 0 3,-3 14 0 1,-3 8 0-1,0 4-3 2,0 5 0-2,1 11-3 1,-4 10-1-1,4 5-3 2,-4 0 1-4,1 2-8 7,2 5-2-9,0-5-14 5,3 2-57 7,3-2 0-7,-3 7-52 8</inkml:trace>
    </iact:actionData>
  </iact:action>
  <iact:action type="add" startTime="166211">
    <iact:property name="dataType"/>
    <iact:actionData xml:id="d110">
      <inkml:trace xmlns:inkml="http://www.w3.org/2003/InkML" xml:id="stk110" contextRef="#ctx0" brushRef="#br0">20213 7269 192 0,'-13'-2'71'0,"7"2"-55"0,-4 2 6 5,7-2 0 2,3 5-1 1,-3-3 4-1,3-2 7 2,-2 0 4-3,-1 0-19 4,3 0 8-9,0 0 5 4,3 5-5 3,7-5 0-2,6-5-14 5,13-2-4-6,6 5-3 2,7 2 0 1,6 0 6-1,7-5 4 1,3 5-5 0,1 0-3 0,1 5-3-1,4-3 0 2,-3 10-2-4,2-2 2 3,-2-3-4-1,-3 4 0 0,-2-6 1 2,-8 0 0-2,-6-3 2 0,-5-4 1 1,-5 2-4 1,-6 0-1-3,-5-7-2 5,-5 7 0-7,-3-7-15 4,-2 0-7-1,0 4-14 1,-3-4-49 7,-6-5 5-7,-2 3-24 10,-5-7-22-14,-3-3 54 6,-3-2 196 17,-7-3-29-19,5 1-2-1,2 8-33 2,3 1-18-2,3 7-18 3,0 0-5 3,10 0-9-12,5 7-4 4,6 7-1 2,5 0 1 1,3 7 3 0,3 0 4 0,-1 3-4-1,3-3-1 3,0 3-2-5,-2 1 1 6,-6-1-4-7,-2 4 0 2,-6 0-1 3,-8 3 0-2,-10-3 4 1,-11 2 1-1,-8 1 7 2,-5-3 4-3,-8-7-3 5,-3 0 1-6,-2 3-7 3,2-6-1-1,3 4-18 0,8-4-5 0,16 8-70 2,21 2-32-1,18-7-3 8</inkml:trace>
    </iact:actionData>
  </iact:action>
  <iact:action type="add" startTime="169078">
    <iact:property name="dataType"/>
    <iact:actionData xml:id="d111">
      <inkml:trace xmlns:inkml="http://www.w3.org/2003/InkML" xml:id="stk111" contextRef="#ctx0" brushRef="#br0">13026 14171 124 0,'-21'2'46'1,"5"-2"-35"0,-10 0 5 2,12 5 0 5,-7-3-9 1,-2-2-2-2,-1 0-3 0,-3 0-2 1,-2-2 1 0,3-3 5-7,-1 5 4 5,1 0-1 2,-1-2 0-2,-2-3 1 2,0 3 4-1,-5 2-4 1,-3-7 2 0,0-7-7-1,0-1-1 1,2-8-4 0,6-1-3-1,0-4 2 1,2-7 2 1,1 2 2-3,0-2 3 5,-1-1 6-7,1-1 2 2,-1-1-3 3,-2-4 1-3,3-3-1 3,-1 0 3-2,1-6-1 1,5 6 0-1,2 0-3 2,3 3-1-3,3-5-3 5,2-12 1-7,1 0 0 4,2-4 1 0,0 2-4-2,3-5-1 2,2-7 1 0,0-2 2 0,3 2-1 0,3 0 0 1,2-3-1-4,6 1 0 3,5-5-2-1,2 0-2 0,9-9 3 1,-1 9 2-1,1 0-2 2,-1 5 0-3,0-5-1 4,-2 9-2-4,3 1 5 4,-1 11 4-6,1 0-5 5,2-7 0-3,3-2-2 2,2 2-2 0,3 0 1 0,0 7-1 3,3 5-3-8,-3-2 0 4,0-5-1 2,0 2 3-1,3 2-5-2,2 13 2 1,11 6 0 3,2 3-1-4,1 11 1 5,-1 8 0-6,-2 9 0 6,-2 7 0-6,-4 14 0 2,-2 7 0-2,3 5 3 4,2 11 2-3,-7 6-2 2,-4-6 0 1,-4-1-1-3,-4 1 0 5,-2 6 2-6,-2 1 0 3,-6 3 0-1,0 12 0-1,-2 0 0 2,-3 0 2-1,0 0-1 2,-1-1 2-2,-4 8-2 2,0 7-1-3,-6-7-2 5,0-5-1-6,0-2 2 2,-2-7 2-1,2 7-2 3,-2-1 0-2,0 4 1 0,-1-4 0 2,4-1 2-2,-4 2 1 3,1-8-4-6,-3 4 1 5,3 8 2-2,-3-2 1 0,0-2-1 0,0 0-2 2,0 0 1-2,-3-1 1 0,-2 6-3 3,-3 6 0-6,-3 1 5 9,1-10 2-10,-4 5 2 6,1 2 0-3,0 5 0 3,-3 0 0-2,3-7-4 1,-3 0-1 0,-3 2 1-2,1-4 0 4,-3 1 0-6,-8-3 2 5,-6-4-3-3,1-6 0 2,-1-10 1-1,4-4 2 1,4-7-8-1,-2-8-3 0,5-2-30 4,3-4-15-7,3-3-98 12</inkml:trace>
    </iact:actionData>
  </iact:action>
  <iact:action type="add" startTime="173747">
    <iact:property name="dataType"/>
    <iact:actionData xml:id="d112">
      <inkml:trace xmlns:inkml="http://www.w3.org/2003/InkML" xml:id="stk112" contextRef="#ctx0" brushRef="#br0">20723 6580 132 0,'-2'-14'49'1,"2"14"-38"0,0-14 4 2,2 7-2 6,4 5-6-2,-1-3 1 1,3-2-5-1,0 4 0 0,2-1-1 1,-2 4-2-7,0 0 1 5,0-3-4 3,-2 3 2-3,-1 0 1 3,0 0 2-2,0 0 3 1,1 3 4-2,2-3 2 2,0 7 1 0,2-3-4-1,1-1-3 1,-1 4-2-1,1-2-3 1,-3-3 1 0,0 5-1-2,-3-5 0 2,-2 3 2 0,-3-5 10-1,0 0 7 0,0 0-1 2,0 0 1-3,0 0-10 3,0 0-3-3,-3 7-2 2,-2-5 0-1,-6 3 6 2,-7-2 4-3,-6 1-5 3,-8-1-1-1,-8 1-4-2,-10-1-3 3,-5 1 0-2,-4-4-1 0,-1 3 4 1,-9-3 2 0,-8 0-2-1,-2-3-3 2,2-1 0-3,0-3 1 4,8 0-1-5,-2-1 2 1,7 6-2 3,9-5-1-2,7-7 9 1,9 7 4-1,4-7-2 1,6 7 1-1,5-7-7 3,6 4-3-6,2 1 1 9,3-3 0-10,2 3-1 5,0-6 1-1,1 1-4 1,-1 0 0-1,3-2 1 1,0-3 0 1,0 3 0-3,3-6 0 4,0-1-3-5,0 2 2 2,-1-10 1 2,-2-4 2-4,-2-5-6 4,-1-5-1-2,-2 0-1 1,-3-2 4 0,0 10-1 1,3-1 1-4,2 3 2 7,3 4 0-9,3 5 2 4,0 0 3 1,2 5-2 0,3 3 0 0,0-1-1 0,3-2-2 0,0 4-2-2,-3 1 1 5,2 1 1-6,1 1 2 2,-1 0-1 0,6 5-5 8,3-5 0-7,2 7 0 0,6 0 2-1,2 0-1 2,3-1-1-4,2 8 3 6,6 0 2-6,5 0-2 2,8 0 0-1,8 8 1 3,5-4 0-2,6 6 2 1,10-1 1 1,5 5-4-3,3 0 1 3,3 0 2-3,5 1 1 1,0-6-4 2,-6 3 1-3,-7-5-2 2,-5-5-2-1,-9 5 5 2,-7-4 1-2,-9 1 0 2,-12-4-2-4,-6 3 1 7,-8 1-1-8,-8 6-5 11,-5 4 3-8,-3 2 1 1,-2 10 5-1,-3 2 2 2,0 3 0-2,0 2 1 2,0 7-4-3,0-2 0 2,0-6-3-2,0 4-1 2,-3-6 1 0,3-1 2-1,0-1-23 1,0 0-8-1,-2 3-28 2,2-1-11-4,-3 1-44 10</inkml:trace>
    </iact:actionData>
  </iact:action>
  <iact:action type="add" startTime="174978">
    <iact:property name="dataType"/>
    <iact:actionData xml:id="d113">
      <inkml:trace xmlns:inkml="http://www.w3.org/2003/InkML" xml:id="stk113" contextRef="#ctx0" brushRef="#br0">20443 6211 236 0,'5'-12'90'1,"-5"17"-70"-1,0-10 4 4,0 5-3 6,0 0-15-4,0 0-4 5,0 0-3-7,3 5-3 3,2 2 3 1,3 2 2-7,8 8 4 6,8 4 9 0,10 0 5 0,6 10-3 2,5 4 1-2,3 17-6 3,-1-1 1-6,6 1-9 7,5 2-2-7,3 3-3 4,5 2 0-1,0 9 4 1,1-2 1 0,-4-8-1 0,6-6 1 1,0-2-2-3,-6-10-1 4,-5-5 1-6,-5 2 1 4,-8-6-1 0,-8-3-1-2,-5-7 3 5,-5 3 0-6,-4-10-1 6,-7 0 1-7,-3-7 0 6,-2 0 1-5,-3 0-2 3,-3-4-2-1,1-3 1 1,-4 0-1 0,1-7-9-2,-6-3-2 5,-2-4-7-6,-3-2-2 5,-3-5 2-5,-2-1 3 3,0 1 9-1,0 5 5 1,-3-5-9-1,5 6-3 0,1-1 21 2,2 4 11-4,2 7 5 6,1-2 3-7,2 3-15 8,1 1-5-9,2 3-6 5,0 3-2-1,2 4 3 2,4 2 1-2,2 5 3 1,2 5 3 1,-2-2-4-3,0-3-3 4,-3 2-1-5,-5-2-1 2,-5 0-5 1,-8-7-1 1,-8 1 3-3,-14-8 1 1,-7 0-3 2,0-5-1-4,-1 2-15 6,6 11-4-6,6 8-53 7,12 19-24-10,19 8 0 14</inkml:trace>
    </iact:actionData>
  </iact:action>
  <iact:action type="add" startTime="179151">
    <iact:property name="dataType"/>
    <iact:actionData xml:id="d114">
      <inkml:trace xmlns:inkml="http://www.w3.org/2003/InkML" xml:id="stk114" contextRef="#ctx0" brushRef="#br0">21581 7208 248 0,'37'21'93'1,"-13"-7"-72"0,15 19 7 7,-15-11 0-5,13 1-17 11,5 5-6-12,-2-6-28 6,-5 1-10-1,-9-9-80 1,-7-7-34-1</inkml:trace>
    </iact:actionData>
  </iact:action>
  <iact:action type="add" startTime="179318">
    <iact:property name="dataType"/>
    <iact:actionData xml:id="d115">
      <inkml:trace xmlns:inkml="http://www.w3.org/2003/InkML" xml:id="stk115" contextRef="#ctx0" brushRef="#br0">21610 6964 232 0,'45'30'88'0,"-13"-13"-69"1,31 18 17 8,-29-19 3-7,11 6-15 6,3-1-3 0,0 0-17-1,-6-5-7 0,-10-9-101 2,-11-7-44-1,-13-7 49-2,-11-14 30 4</inkml:trace>
    </iact:actionData>
  </iact:action>
  <iact:action type="add" startTime="179501">
    <iact:property name="dataType"/>
    <iact:actionData xml:id="d116">
      <inkml:trace xmlns:inkml="http://www.w3.org/2003/InkML" xml:id="stk116" contextRef="#ctx0" brushRef="#br0">22150 7055 4 0,'47'36'0'0</inkml:trace>
    </iact:actionData>
  </iact:action>
  <iact:action type="add" startTime="181602">
    <iact:property name="dataType"/>
    <iact:actionData xml:id="d117">
      <inkml:trace xmlns:inkml="http://www.w3.org/2003/InkML" xml:id="stk117" contextRef="#ctx0" brushRef="#br0">10417 9582 292 0,'3'-5'0'0,"-3"-2"4"4,0 5 2 2,0-3 0 3,0 2-1-2,0-1-3 0,0-3-2 1,3 4 1 0,2-4-6-7,-2 7-1 8,12 0 3 7,1 7-1-12,0-4 2 2,0 4 2 3,3-3 2-3,2-1 1 2,5-3 1 0,6 0-2 0,8 0-2 0,5 7 1 2,13-2 1-4,5 2-1 2,1 2-1-1,2-2 1-2,5 7-1 5,11 0-3-4,6-4 0 1,-4-3 4 2,9 0 1 1,10-5 4-5,0 5 1 5,3 5-1-6,5-3 1 3,3 6 0 2,-8-1 3-2,0 9-5 0,8-4-1 0,-3 0-2 3,-8 2-2-5,0 0 1 7,3-4-1-7,-8-3 0 0,-3 0 0 5,0-5 0-5,3-2 0 3,-2 0 2 0,-9-7 1 1,-10 0-4-3,-11 0-1 4,3 0-2-3,-11 7 3 3,-5-2-75-1,0 2-57 1,-3-7 45-4</inkml:trace>
    </iact:actionData>
  </iact:action>
  <iact:action type="add" startTime="183206">
    <iact:property name="dataType"/>
    <iact:actionData xml:id="d118">
      <inkml:trace xmlns:inkml="http://www.w3.org/2003/InkML" xml:id="stk118" contextRef="#ctx0" brushRef="#br0">21197 6413 84 0,'-26'-40'33'0,"15"14"-26"1,3 0-4 2,8 15-2 5,0-11-12 0,8-1-3-1,5-15 5 1,8 8 4 0,14-6 21-1,15 6 10 0,8 2-5 0,8 6 1 1,6 6-11 0,13 9-4-1,5 7-2 1,-3 9 1-1,-2 17 6 1,-3 0 2 2,0 9-3-4,-11-4-1 5,-10 4-6-7,-11 10 2-3,-15 11 3 4,-14 10-3 4,-19-5-1-2,-18-6 0 2,-15-4-1-3,-17-4-2 3,-18-9-2-3,-13-7-10 5,-1-15-4-8,3-2-20 13,6-14-51-9,2 0 3 1</inkml:trace>
    </iact:actionData>
  </iact:action>
  <iact:action type="add" startTime="184706">
    <iact:property name="dataType"/>
    <iact:actionData xml:id="d119">
      <inkml:trace xmlns:inkml="http://www.w3.org/2003/InkML" xml:id="stk119" contextRef="#ctx0" brushRef="#br0">10679 11383 200 0,'0'3'74'0,"3"-6"-58"1,2 3-4 5,3 3-6 1,5 1-9 1,11 4 0-1,13 1 4 1,8-2 1 0,3 0 0-1,2 0-4-6,3-2 1 5,11 0 7 2,12 2 4 0,9-3-3 0,5-4 1-2,18 0-7 3,6-4-1-2,-3 1 2 1,11 3 3 1,0-4 7-2,-6 4 2 3,1 4-7-5,7 3-2 3,-5 7-3-1,-5 3 1 0,7-1-4 0,-9 6 0 0,-9-4 3 1,-5-1 1 0,-8-1 3 1,0-4 1-4,-8-3-6 6,-6-2 0-5,1-4-45 0,-5-6-18 1,4-4-37 8</inkml:trace>
    </iact:actionData>
  </iact:action>
  <iact:action type="add" startTime="185591">
    <iact:property name="dataType"/>
    <iact:actionData xml:id="d120">
      <inkml:trace xmlns:inkml="http://www.w3.org/2003/InkML" xml:id="stk120" contextRef="#ctx0" brushRef="#br0">20848 6639 132 0,'-8'0'52'0,"3"2"-41"1,-9 3 7 5,9-3-2 0,-6-2-3 4,-2 7 0-4,-5 0-5 3,-3 1 0-3,-11 1-5 3,-8-2 7-8,-5 0 5 5,-5 0-3 1,-8-2-2 0,-6-3-1 2,-10-2 1-1,0-7 1-1,0 0 3-1,-6-7 2 2,6 0-1-1,-2-3-10 2,4-11-5 1,9-2-3-5,4-6-1 5,4 3 3-5,2-4 2 2,0 1 4 0,-2 8 4 3,2-2-4-5,0 6-3 3,8-2-8 1,5 7-1-3,8 1 3 5,6-4 2-7,2 6 13 8,5-5 7-8,6-5-7 3,5-2-3 0,6-3-3 2,4-2-1-3,6 7-5 1,5-2 1 4,6 0 0-6,2-3 0 5,0 8 0-5,3-5 0 3,0 4 4-1,0 3 5 1,0 0-3 0,-1 7-1-2,1-1-2 3,8 6-3-4,-3 2-2 6,5 0 1-6,9 5 1 4,7-3 0-3,3 5-3 3,5 0 2-2,6 5 1 2,2-1 0-3,8 3 2 1,-3 5 1 2,1-3-1-3,-1 6-2 5,-5-1 1-7,-5 2 1 3,0 5-1 1,-8 3-1 1,-5 4-10-3,-6 14-4 1,-10 3-39 2,-11 0-18-3,-16 4-40 10</inkml:trace>
    </iact:actionData>
  </iact:action>
  <iact:action type="add" startTime="186748">
    <iact:property name="dataType"/>
    <iact:actionData xml:id="d121">
      <inkml:trace xmlns:inkml="http://www.w3.org/2003/InkML" xml:id="stk121" contextRef="#ctx0" brushRef="#br0">10579 10388 124 0,'23'-7'49'1,"-7"0"-38"0,8 0-12 4,-13 7-6 1,7 0-44 2,6 0-17 0</inkml:trace>
    </iact:actionData>
  </iact:action>
  <iact:action type="add" startTime="186973">
    <iact:property name="dataType"/>
    <iact:actionData xml:id="d122">
      <inkml:trace xmlns:inkml="http://www.w3.org/2003/InkML" xml:id="stk122" contextRef="#ctx0" brushRef="#br0">12841 10497 156 0,'64'2'60'0,"-30"-2"-47"1,6-7 6 4,-22 7 0 3,6-7-5 0,2 7 0-1,4-2 0 1,1-3 4-1,1 5-10 4,2 0 9-10,3 0 5 2,3 0-11 8,-5 0-4-7,-4 0-15 6,1 0-5-4,0 7-40 2,-3 0-16-1,3 5-17 8</inkml:trace>
    </iact:actionData>
  </iact:action>
  <iact:action type="add" startTime="187919">
    <iact:property name="dataType"/>
    <iact:actionData xml:id="d123">
      <inkml:trace xmlns:inkml="http://www.w3.org/2003/InkML" xml:id="stk123" contextRef="#ctx0" brushRef="#br0">20694 7829 136 0,'0'-16'52'0,"-5"9"-41"1,-8-3-2 5,2 6-5 1,-10-3-4 1,-5-1 0 0,-6 1-3-2,-3 0 2 2,1 0 1 0,0 7 0-7,2 0 0 6,0 0 8 0,-8 0 5 0,-10 0 7 2,-5-7 2-2,-12-2-3 0,-1-5-1 2,-6-7-6-2,-3-3-2 1,5 0 7-1,6-6 4 0,5-5 0 1,8-1-1-1,3-4-8 1,5-9-3-1,3-10-5 2,5 0-1-4,5 8-1 6,3-1-2-6,5 10 1 3,6 2-1-1,4 11 6 0,4-1 4 0,2 9 3 1,5-1 3 1,3 6-5-3,6-5-1 5,1 7-6-7,9 0-3 4,6 4-3 0,7 3-1-2,10-2 4 3,6-3 1-2,16 5 0 1,5-10-2-1,8 3-2 2,3-2 1-3,8-3 1 4,-3 2 2-6,-3-4-1 6,-5 5-1-4,-5-1 1 1,-8 3 1 0,-8 3-1 2,-8 3 2-2,-11 6-2 1,-2-3-1 1,-6 12-4-3,-4 12 0 5,-4 12 2-7,-2 11 3 2,-3 5-2 3,-2 3 0-2,-3 4 5 1,-3 2 2-1,0 5-2 2,-2-4-3-3,0-10 2 5,2-2 0-7,0-8-1 5,1-2-2-3,-1-6 1 1,0-6-1 1,0-6 0 0,3 1 2 0,-2-3-1-1,-4-6 2 2,1-2-4-3,0 7-2 1,-1-4 2 1,1 4 0-2,0 7 1 2,-3 2 0 0,0 8 0 0,-3 4 0-1,-2-4 0 2,-3-3 0-3,-6-4-3 4,-1-3 2-5,-4 0 1 3,-2-7 0-1,-6-5 0 1,-7-1 0-1,-8-1-3 0,-11 0 2 2,-16 0-1-3,-3 0 0 4,-4-5-3-5,2 5 1 7,0-2 0-8,-1-3 2 2,9-2 1 3,8 0 1-2,8-7-3 1,2-2 2-1,6-12 3 1,5-3 3-1,5-7 2 3,3-4 1-6,3-2 0 5,4-6 0-3,4-1 4 2,5-8 5 0,2-9-3 0,6-10 0-1,2 3-4 1,3 2 1 1,3 0-4-3,2-14-2 5,0 2-2-7,1 8 0 3,-1 11 0 1,3 12 3-1,2 5-3 1,6 14 0-1,11 11-14 1,23 10-6 0,19 14-13 2,18 14-6-6,30 17-23 5,12 9-10-3,33 9-67 9</inkml:trace>
    </iact:actionData>
  </iact:action>
  <iact:action type="add" startTime="190276">
    <iact:property name="dataType"/>
    <iact:actionData xml:id="d124">
      <inkml:trace xmlns:inkml="http://www.w3.org/2003/InkML" xml:id="stk124" contextRef="#ctx0" brushRef="#br0">23896 6373 172 0,'8'-35'66'1,"-3"28"-52"-1,-2-17 14 5,-1 13 3 3,-2 1-3-1,0 3 3 1</inkml:trace>
    </iact:actionData>
  </iact:action>
  <iact:action type="add" startTime="190337">
    <iact:property name="dataType"/>
    <iact:actionData xml:id="d125">
      <inkml:trace xmlns:inkml="http://www.w3.org/2003/InkML" xml:id="stk125" contextRef="#ctx0" brushRef="#br0">23909 6277 379 0,'-8'11'2'0,"-2"15"-4"1,-1 7 6 61,1 17 7-61,-1-3-5 0,3-5-1 0,3-4-3 0,2-10 1 0,8-5-9 0,9-8-1 0,9-8-93 2,4-17-51 4,-1-32 65 2</inkml:trace>
    </iact:actionData>
  </iact:action>
  <iact:action type="add" startTime="190546">
    <iact:property name="dataType"/>
    <iact:actionData xml:id="d126">
      <inkml:trace xmlns:inkml="http://www.w3.org/2003/InkML" xml:id="stk126" contextRef="#ctx0" brushRef="#br0">23909 5646 308 0,'11'-16'115'1,"-11"2"-89"0,0 7-6 0,0 7-8 0,0 0-37 2,0 0-10 4,0 4-32 2,-6 6-12-1,-4 11-18-3,-1 0-5 5</inkml:trace>
    </iact:actionData>
  </iact:action>
  <iact:action type="add" startTime="191177">
    <iact:property name="dataType"/>
    <iact:actionData xml:id="d127">
      <inkml:trace xmlns:inkml="http://www.w3.org/2003/InkML" xml:id="stk127" contextRef="#ctx0" brushRef="#br0">20279 8227 192 0,'-3'-3'71'1,"6"-1"-55"0,-8 4 13 2,5 0 4 5,-3 0-10 0,3 0-1-1,0-3-11 2,-3-1-2-2,3 4-5 0,-2-3-20-6,-1-1-7 5,6 4 4 2,-6-3 4-1,3 3 9 1,-3-4 5-1,3 4 11 1,0 0 3 0,11 11 0 6,2-1-4-5,3 4-1-3,3 2-3 2,2 3 0-1,3-2 1 2,5-3 3-1,5 7-2-2,11-5 1 2,8-6-7 0,3 1-1-1,-4-1 0 1,4-5 0-1,0-3 0 1,-3-2 0-1,5-7 6 2,-3-7 6-3,4-3 3 5,-7 1 0-7,-1-5 6 4,-1-3 1-1,0-4-7 3,-2-7-2-5,2 2-5 3,-2-3-3 1,-6 1-5-4,-2 5 0 5,-6 6-7-5,-2-2-3 4,-8 10-16-2,-3 2-7 0,-5-1-33 2,-3 6-13-2,-5 9-33 7</inkml:trace>
    </iact:actionData>
  </iact:action>
  <iact:action type="add" startTime="191676">
    <iact:property name="dataType"/>
    <iact:actionData xml:id="d128">
      <inkml:trace xmlns:inkml="http://www.w3.org/2003/InkML" xml:id="stk128" contextRef="#ctx0" brushRef="#br0">21163 8079 232 0,'2'-22'88'0,"4"8"-69"1,2-2 8 0,-3 9 1 0,3 0-17 0,2 0-4 4,4 0-9 4,1 4-3-2,4-4 2 2,2 2 3-8,8 5 5 5,3 0-4 3,2 0-1-4,1 8 0 6,-3 3 0-8,-3 3-5 6,-6 10 1-2,-4 6-16 1,-8 6-4 0,-11 1-56 9,-11 8-47-10,-15 0 41 3</inkml:trace>
    </iact:actionData>
  </iact:action>
  <iact:action type="add" startTime="192003">
    <iact:property name="dataType"/>
    <iact:actionData xml:id="d129">
      <inkml:trace xmlns:inkml="http://www.w3.org/2003/InkML" xml:id="stk129" contextRef="#ctx0" brushRef="#br0">19916 8565 276 0,'-2'-42'104'1,"4"26"-81"0,-2 9-2 2,0 7-7 4,0 4-13 4,-2 8-2-7,-1 14 0 5,0 7 2-2,3 16 0 2,0 19 4-8,3 5 4 5,-3-7 4 1,3-7 4 1,-3-7-9-1,0-7-4 2,0-8-3-3,0-9 1 6,-3-6-1-9,0-8 2 5,-2-12-4-1,-5-4 0 2,-6-10-1-3,-8-9 0 1,-3-3-3 2,-2-4 1-3,0 4 2 4,0 8 1-5,0 2 3 7,0 7 1-9,2 14 1 6,4 2 2-3,4 3 6 3,6 2 4-2,2-2 1 0,9 7-1 3,4-3-6-6,9 5-4 9,5 3-10-10,10 2-3 5,14-3-25 0,5 1-9 0,3-3-50-1,-1-5-19 0,-5-16 1 7</inkml:trace>
    </iact:actionData>
  </iact:action>
  <iact:action type="add" startTime="192708">
    <iact:property name="dataType"/>
    <iact:actionData xml:id="d130">
      <inkml:trace xmlns:inkml="http://www.w3.org/2003/InkML" xml:id="stk130" contextRef="#ctx0" brushRef="#br0">20078 6037 132 0,'-21'-7'49'0,"15"4"-38"1,-2-4 8 5,6 7 1 6,-1 0-10-9,0 0-1 5,1 0 1-1,2 0 4 0,0 0-8 1,0-4-3-7,0 4 0 5,-3 4-22 2,3-1-9-1</inkml:trace>
    </iact:actionData>
  </iact:action>
  <iact:action type="add" startTime="193009">
    <iact:property name="dataType"/>
    <iact:actionData xml:id="d131">
      <inkml:trace xmlns:inkml="http://www.w3.org/2003/InkML" xml:id="stk131" contextRef="#ctx0" brushRef="#br0">19932 5039 188 0,'6'-21'71'1,"-6"14"-55"0,2 0 13 2,1 5 4 8,0-3-15-7,2-4-2 5,0 2-12-2,3-7-3 0,5 4-1 2,3-2 2-8,3-2 3 4,4 5 2 4,4-5 3-3,2 4-5 3,3 3-1-2,5 3-4 3,3 4-3-6,5 4-1 4,-1 6 3 1,4 11 0-3,8 9 1 2,7 6 0-1,3 6 2 2,3 12-3-3,3 28 0 4,2 8 3-5,2 11 3 3,1 17-7-1,-5 2-3 0,-6 18 3 1,-3 1 0 0,-5 9 4-1,-2 8 1 0,2-15 3 3,-8-3 3-4,-2 1-2 5,-8-21-2-7,-3-12 0 4,-5-12-1-1,-3-9 4 0,-5-13 3 1,-6-6-4-1,-5-9 1 2,-2-17-5-2,-3-10 0 3,-3-4 1-5,-2-9 0 3,-1-1 0-1,-2-2 2-1,-2-7-3 2,-4-7 0 0,-2-14-17 0,-2-5-7-1,-6-9-28 2,-2-7-9-3,-1-7-4 5,3-6 0-8,6-1 12 13,4-3 41-9,4 8 41 1,2 6 14-1,2 7 7 2,1 10-21-2,0 7-6 8,4 35-7-14,4 10-1 5,0-1-3 2,-1 6-1-2,-2 1-6 3,-3 1-3-2,-5 4 0 0,-2-4-1 1,-6 0-5 1,-8-10-1-3,-8-5-17 5,-10-11-5-7,-6-10-34 4,-2-18-15-1,-3-5-22 8</inkml:trace>
    </iact:actionData>
  </iact:action>
  <iact:action type="add" startTime="193999">
    <iact:property name="dataType"/>
    <iact:actionData xml:id="d132">
      <inkml:trace xmlns:inkml="http://www.w3.org/2003/InkML" xml:id="stk132" contextRef="#ctx0" brushRef="#br0">20956 4341 208 0,'-24'-17'79'1,"3"15"-61"0,-18 4-3 7,20 5-6-4,-10 3-5 9,-8 11 2-10,-5 10-3 4,-1 11-2 0,6 0 0 1,8-2-4-7,11 3 2 6,15-6 1 1,14-1 2 0,7-4 1-1,6 4 1 3,0 6-5-5,-6-4-1 1,-7-1 3 2,-11 1 1 0,-11-3-3 1,-18-4 1-3,-13-10 11 2,-9-5 5-1,-1-8-4 3,-1-1-2-5,0-7-10 7,0-3-5-9,3-9-103 11</inkml:trace>
    </iact:actionData>
  </iact:action>
  <iact:action type="add" startTime="201010">
    <iact:property name="dataType"/>
    <iact:actionData xml:id="d133">
      <inkml:trace xmlns:inkml="http://www.w3.org/2003/InkML" xml:id="stk133" contextRef="#ctx0" brushRef="#br0">5242 10946 116 0,'-8'-7'46'1,"8"2"-35"-1,0 3 12 5,0-3 2 2,-6 5-9 1,6-2-4 0,0-3 1 0,6 5 2-2,-6-7-8 3,0 7 0-8,8-9 0 13,2 2-3-7,-2-1-1 1,5-1 1-1,3-3 0 1,6 3 2-1,4-10-1 0,6 7 0 0,5-2-3 2,8 0 1-2,2 7-2 1,4-2 2-2,-1-3-2 3,0 5 2-2,6-3 0 1,7 3 1 0,11 0 0-1,0 0 2 4,3 0-3-6,5 5-2 2,13 2 0 0,1 0 1 0,-4 0-1 3,4 2 2-4,7-2-2 2,-3 5 2-2,-2-3-4 5,3 1 0-7,10 4-1 8,-8 0-2-8,0 4 7 2,3-1 3 2,3 4-1 0,-4 0 0 0,-1 3-6-1,12 1 1 2,-2-1 2-3,-3-1 3 4,-3-2 2-5,30 8 3 2,-14-6-3 1,-10 3 1-2,-11 0-5 3,6 2-2-2,-9 0 0 2,-4-5-1-2,-4 6 2 2,4-1 1-4,4 2-4 6,-5 3 1-7,-2 0 2 5,5 2 3-3,2 10-2 2,-2 0 0-1,-5-3-1 0,2 0 1 2,3-4-2-2,-5-8 2 3,-3-2-4-5,0 3 0 3,2 4 3-1,-2-4 1 0,-5 2-1 0,0 7 1 1,-3-3-2 1,2 12-1-2,1-4-2 2,0-7 1-4,-1 4 3 7,6-7 1-9,8-4-4 4,3-3 1 0,-6 2 0 2,8-1 0-1,3-6 0-1,-3 3 2 2,3-3-1-2,13-2-1 3,0-7 1-6,0-4-1 4,13 2 0-1,1-10 0 0,-4 2 4 1,12 3 5 0,-6-7-3 0,-6 7 2-1,6 0-5 1,-2 0 0-2,-4 0-1 6,9 3 1-8,-6-3-4 4,0 7 0-2,14 5-1 2,-3-3 0-1,-8 12 2 1,8 3 0 0,-6 4 0 0,-4 10 2 1,7 6-3-3,-11-6 0 1,-7 4 1 1,2-4 2-2,1 4-3 2,-6-2 0-1,0 10 1 1,5 1 0 0,-5-1 0 1,-5-3 0-4,0-3 0 7,-3-6 2-9,-8-5-1 6,-7 0-1-3,-4-5 1 2,6 0 1-1,-3-4-1 1,-5 4 2 1,-2-4-2-3,9-1-1 4,-1-2 5-5,-1 8 4 7,0-6-7-8,8 1-1 2,1-3 3 2,-4 0 5-1,6-5-5 2,5 3 0-2,-2-5-2 2,-1 3 1-3,9-1-2 5,4-2 2-7,1 1 0 4,-3 6 3-1,8-7-8 0,-5 2 0 0,-6-2 2 1,11 1 4 1,-2-6-1-2,-6-2-2 2,8 5-5-4,0-10 0 6,-8 5 4-6,8-5 4 1,5 3-6 2,-8-2 0-1,6-3 0 1,0 0 3 0,-3 0 0 0,5 0-1-1,3-3 3 3,-8-2 0-5,-5 3-6 3,10-7 0-1,-10-3 3 0,-3 5 4 0,8 0-6 1,-3-3 0 1,-7 3 0-3,2 3 1 4,2-6 3-4,-10 3 1 5,-5-2-1-7,-2-3 1 2,1-4-2 2,-7-6 2 0,-5 1 0 0,-6-5 3-1,3-9 3 2,-5-7 2-3,-8 4-8 4,-6-7-1-5,-7 3 2 3,-4-3 5-1,1-2-5 0,5-16 0 1,1-3-2-1,1-2-2 1,-7 2 1 0,-3 7 1 1,-5-9-3-4,3-14-2 7,-1-3-1-7,-4 3 0 1,-9-1 0 2,-5-11 3-1,-8 5-2 1,-8 2 1-1,-10 9 0 2,-8 0-2-3,-17-4 0 4,-12 7 0-5,-11 4 0 7,-5 10 3-9,-11 7-5 4,-14 5 0 1,-20 11-2 0,-5-4 2-1,-9-3-3 1,-15 0 1 0,-4 1 4-2,1-8 2 5,-13 9-1-6,0-1 2 2,0 6 3 1,-9 1 1-1,4 6-4 2,-1 3 1-1,-13 4 0 2,0-4 2-5,-5 7-3 5,0-10 0-3,0 8 3 0,-13-3 1-1,7 0-4 1,-7 0-1-1,8 12 1 2,2 5 0 1,-5 9 1-2,10 4 2 4,-7 6-1-8,2-1-1 4,0-2-2 2,-10 0 1-1,8-7 1-1,-6-7 0-1,6-2 2 2,7-5 1 0,-5 4-1 2,11-9-2-5,0 3 1 7,-8 2 1-9,10-7-1 4,-4 7-1 0,1-5 1 2,12-2-1-2,-3-1 0 0,10-1 2 2,13-10-1-2,12-5-1 3,1-2 3-6,6-2 2 3,3-3 2 2,11 3 3-2,4 4-5 1,3 3-3-2,1 4-4 3,2 1 1-3,7 2 3 4,4-17 1-3,5 5-4 3,2-2 1-6,6-3 4 3,5 3 2 0,3 4 0 2,2 0 1-3,6 3 5 2,4-12 4 1,7-17-2-2,4-1 0 2,3 3-11-4,6-3-1 2,-1-1 0 3,0-3 1-3,-2-3-4 0,0 6 1-2,-6 7-2 5,1 0 0-3,-3 5-3 2,0 5 1-2,-6-3 0 3,-5 5 2-6,-7-3-4 4,-17 6 0-1,-5 1-4 2,-13 6 1-3,-5 1 0 1,-16 6 1 2,-6 6 5-3,0 3 1 5,-12 7 2-6,-6-2 2 3,-6 1-3-1,-10 8 0 1,-5-2 1-2,0 2 0 3,-14 0 0 1,-4 0 0-6,-6 2 2 6,0 3 3-5,-3 2-4 6,-10 0-1-7,2 2-2 4,-10-2-2-1,-1 0 3 1,-7 0 0-1,5 5 1 0,-5-5 0 2,8 0 0-1,-5 7 0 3,12-5 0-8,-4 10 2 5,2-3-3-1,2 6 0 0,-4-6-1 1,2 10 0-1,-5-3 2 2,5 1 2-3,-5 4-1 3,7 0 2-3,-2 10-4 5,11-10 0-7,5 9 1 4,-5-1 2-1,5-1-3 2,-3 2 0-3,3-6 1 2,2 9 0 0,-4-7 0-1,-4 2 0 3,-2 3 2-5,0-3 1 2,-2 0-4 0,-9 3-1 2,9 4-2-3,-4-2 3 2,14-5 2-1,0 3 2 1,11-3 1 3,12-5 0-7,9 3-5 7,3-7-1-8,9 2-2 9,4 7 3-8,2 3 0 3,11 7 3 0,3 11-6 2,12 10 1-2,6-5 3 1,11 2 4 0,2-2-6-1,0 3 0 2,3 4 0-3,0 5 3 5,2-3 0-7,1-8-1 3,-1-4 1 1,-4-6 1-1,4 0-1 0,3-1-1 1,8 6 1 1,3 4-1-3,8-2 2 4,7-3 3-5,6-11-2 4,13-1 0-3,11 1 3 2,5 0 1-1,0-10 1 1,32 24 0 0,26 6-4-1,27 1-1 2,34 0-12-3,39-7-4 5,51 4-29-7,45 5-13 2,48 12-57 4,34 7-24-4,27-4 21 9</inkml:trace>
    </iact:actionData>
  </iact:action>
  <iact:action type="add" startTime="208066">
    <iact:property name="dataType"/>
    <iact:actionData xml:id="d134">
      <inkml:trace xmlns:inkml="http://www.w3.org/2003/InkML" xml:id="stk134" contextRef="#ctx0" brushRef="#br0">15220 9864 132 0,'-48'-7'49'0,"19"4"-38"1,-27-1 4 4,22 4-2 3,-16-3-6-1,-11-4 1 0,-8-4-5 1,-13 1 0 0,-5 1-1 1,-3-3-4-9,0-2 1 6,-11 4 10 2,-2-4 5-1,-3 7 3 1,-7 7 1 2,-9 3 2-4,-3 1 0 5,-10 3-9-7,1-4-4 3,1 4-2 3,-10 0-1-6,-2-2-2 4,2-3 1-1,-11-2-4 2,4 0-2-3,-4 5 2 5,1-5 2-5,10-5-2 5,-5 5 0-7,5-9 1 2,8-6 2 1,-5 8 5 2,10-7 4-2,11 0-4 1,8 0-2 1,5 5-5-4,8-5 0 4,5 4 4-1,19-2 2 0,13 5-7-3,11 0-4 4,10 0 9-2,11 5 4 0,6-5 1 2,4 7 0-2,8-3-8 3,14-1-2-5,13 4 2 3,18 0 1-1,27 0-3 1,11 0 1-3,10 0 0 5,21 0 0-3,13-3 0 0,17-1 0 2,15-3-3-3,11 0 2 1,18 7 3 1,-5 0 1 0,10 0-4-1,-10 0-1 1,8 4 1-2,-5-4 0 2,2-4 1 1,1 1 2-1,4-4-3 1,3 0 0-2,-2 0 1 2,7 0 2-3,-10 7 1 1,-2 7 1 0,-17 0-7 0,-21 0 0-1,-13 7 1 2,-10 3 3 1,-17-6 0-3,-15 1 2 5,-16 2-4-6,-14 0-2 1,-10-6 2 2,-13-1 0-1,-8-5 3 0,-8 3 1 1,-8-3-1 0,-8 5-2-1,-8-2-2 4,-13 4 1-7,-17 3 1 5,-22-3 2-4,-17 5 3 5,-21 1 2-5,-29-1-3 3,-21-5-3 0,-24 5 0 0,-11-4-1 1,-21 4 0-4,-15 0 2 7,-1 0-1-8,-13 2-1 4,-2-4-2-1,-6-5 1 1,-2-4 1-2,5-3 0 2,2-7 0 1,16-1 0-3,1-1 0 4,23-5 2-2,13 7 1 1,17-7 3-4,20 7 3 6,27-3 5-10,21 3-4 8,19 0 0-1,15 2-15-1,19 3-6 2,16-5-61 8,35 14-144 3,9-5 101-13</inkml:trace>
    </iact:actionData>
  </iact:action>
  <iact:action type="add" startTime="209957">
    <iact:property name="dataType"/>
    <iact:actionData xml:id="d135">
      <inkml:trace xmlns:inkml="http://www.w3.org/2003/InkML" xml:id="stk135" contextRef="#ctx0" brushRef="#br0">10616 10544 104 0,'-8'-7'41'1,"5"7"-32"0,0 0-2 4,3 0-2 2,0 0-6 0,0 0-2 1</inkml:trace>
    </iact:actionData>
  </iact:action>
  <iact:action type="add" startTime="210015">
    <iact:property name="dataType"/>
    <iact:actionData xml:id="d136">
      <inkml:trace xmlns:inkml="http://www.w3.org/2003/InkML" xml:id="stk136" contextRef="#ctx0" brushRef="#br0">10608 10544 161 0,'5'7'1'1,"0"0"4"8,1 0 2 54,2 0 5-62,0 0 5 0,-1-5 2 0,1 5 1 0,3-7-3 0,0 5 2 0,2-3-10 0,0-2-1 0,3 5 2 0,0-3-8 2,0-2-3 4,5 8 2 1,0-8 3 1,3 4 1-3,0-1 0 5,-1-3 3-7,1 0 5 4,0 0-3 0,0 0 0-2,0 0-4 3,0 0-1-2,-1 0-3 2,1 0 1-4,0 4 2 6,-3-4 2-7,0 3-1 8,3-3 1-8,0 2-4 4,0-2-2-2,2 0-3 2,-2 0 1-1,0 0 1 2,0 0 0-1,-3 0 0-2,0 0 0 4,-2 0-3-5,-4 0 2 7,-1-2 7-8,1 2 4 2,-1-3-3 2,2-1 1-1,-3 4-5 2,3-3 0-2,-3-1-3 2,3 4-3-3,-3-3-1 5,3 3 3-6,0-5 0 6,0 5 3-6,2 0-1 0,3 0-1 4,1 0 1-2,-1 0 1 2,2 0-3-3,4 0-2 5,-3 0 4-7,0 0 1 9,-1 0-3-11,1-2-1 4,0-3 1 3,0 5 0-2,0 0 3 1,2-2 1-1,-2-3-1 3,0 5 1-5,0 0-2 6,-1 0 2-6,1 0-7 2,3 0-1 0,2 0 4 0,0 0 2 1,0 0 1 0,3 0 1-1,-1 0-4 1,1-2 0 1,0 2 1-4,0 0 0 7,-1 0 0-7,1 2 0 1,0-2 0 3,2 0 2-3,1 0-3 1,-1 0-2 1,1 0 2 2,-1-2 2-4,3-3 0 4,-5 3-1-6,0 2 1 5,-1 0 1-4,1 0-1 4,0 0-1-2,0 0 1 1,5 0-1 1,13 0 0-3,-5-5 2 4,-3 3-3-5,-2 2-2 6,-3-2 2-7,-3-3 0 2,-2 5 1 2,-3 0 0-1,0 0 0 3,3 0 0-4,-3 0 0 3,3 0 2-2,5 0-3 3,0 5 0-6,0-3 1 5,-3-2 0-3,1 0 0 2,-1 0 2-1,1-2-3 1,-1 2 0 0,-2 0 1 0,-1-5 0 1,4 5 0-4,-1 0 0 6,3 0 0-7,-2-3 2 2,-1-1-3 2,1 4 0 0,-1 0 1 1,-2-3 2-3,-1 3-1 4,1-4 2-5,-3 4-4 4,6 0-2-3,-4 0 2 2,4 0 2 0,2 0 0-2,3-3-1 1,-1-1 1 2,1-3-1-1,0 7 0-1,-3-7 0 2,2 7 0-3,-2 7 0 4,0-7 0-5,6 4 0 2,-1-1 0 1,0 1 0-1,-4-1 0 1,-1-3 2-1,-3 0-3 2,0 0 0-3,-5 0 1 4,1-3 0-5,-1 3 0 7,0 0 0-9,0-4-3 4,3 4 2 1,5 0 1 0,2 0 0-1,1 0-3 1,0 4 2 1,-3-1 1-3,-3-3 2 4,1 7-1-5,-4-7-1 1,1 7 1 3,-3-2-1-2,0-3 0 1,-2-2 0-2,2 0-3 4,0 0 2-5,0 7 1 6,3-7 2-6,-6 2-1 7,1-2 2-9,-3 7-4 4,-1-7 0 1,-1 0 1 0,-1 5 0-1,0-3 0 1,0-2 0 1,-2 7 0-3,-1-2 2 5,-2-2-3-6,0-3-2 2,-3 4 2-1,-2-1 2 1,-3-3-2 1,-3 4 0 0,0-4-4 0,-5 0 1-2,5 0-5 4,-5 0-1-4,6 0-15 5,-6 0-4-7,5 3-71 12,0 4-36-9,1 0 68 0</inkml:trace>
    </iact:actionData>
  </iact:action>
  <iact:action type="add" startTime="212045">
    <iact:property name="dataType"/>
    <iact:actionData xml:id="d137">
      <inkml:trace xmlns:inkml="http://www.w3.org/2003/InkML" xml:id="stk137" contextRef="#ctx0" brushRef="#br0">10608 11492 168 0,'0'0'66'0,"0"0"-52"1,0 0 10 4,0 0 0 2,0 0-8 0,0 0-1 1,2-5-7 0,1 5-3 1,2-2-2-3,1-3-3-5,2 5 1 8,0-2-4-4,-1-3 0 7,1 5 2-9,0 0 2 4,3 0 2 1,0 0 3-1,-1 0 3 1,3 0 2-2,3 0-3 5,5 0 0-5,1 0-3 3,1 0 0-3,1 0 1 2,-3 0 1-1,1 0-1 0,-1 0 1 1,-3-3 0 0,-2-1 1-1,0 4-2 1,0-7 1 2,2 4-6-5,1-4-1 6,2 7 0-6,0-4 2 0,0 1-3 4,-2 3-2-3,2 0 4 2,-2 0 1 0,-1 0-3 1,6 3 1-3,0 1 0 6,5-4 0-9,3 0 0 5,-1 0 0-1,-2 0 0 0,3 0 2 0,-3 0-1 2,3 0 2-1,-3 0 0-1,0 0 1 2,3 0-5-3,0 3-1 4,5 1 3-4,5-1 1-1,11-6 0 4,-3-1 1-2,1 1-2 1,-1-4-1-1,3 7 1 2,-3 0-1-3,0 0 0 3,1 0 2-3,-1 0-3 2,-2 0 0-1,-1 0 1 0,-2 0 0 1,0-4-3 0,3 4 2 0,-1 0 1-1,9 0 2 3,2-3-1-6,-2 1-1 8,-1-3 1-8,-4-2-1 2,-4 7 0 2,-2 0 0 0,-2 0 0-1,7 0 2 2,0 0-3-2,0 0 0 0,-2-2-1 3,-3-3 0-5,-3 5 4 7,3-2 1-8,-2 2-1 3,4 2-2 0,1-2-2 1,2 5 1-1,-8-5-1 1,-2 2 0 1,-3-2 2-1,-2 5 2 3,-4-3-1-7,1-2 2 0,3 5-2 5,-1-3-1-2,3 1 1 1,5 1-1 0,3-4-3-1,-2 0 2 0,2 3 1 4,-3-3 0-7,0 0 0 8,1 4 0-8,2 3 0 3,7-4 0 1,7-3 0-2,-4 4 0 3,-2-4 0-2,-5 0 2 1,-3 0-1-1,-3 3 2 3,0 1-4-5,1-1 0 2,-1-3 1 0,3 5 0 1,-3-5 0 0,-2 0 2-1,-5 0-3 2,-4 0 0-2,-4 0 1 4,-3 0 0-7,-6 2 4 8,-2-2 2-10,-3 0 2 5,0 0 0 1,-2 0 0 0,0 0 0-1,-1-2-2 1,-2-3 1 1,3 5 0-3,-3 0 1 4,2-3-4-5,1 3-3 2,2 0 0 0,6 0-1 1,2 0-3 0,5 0 0 0,1 0 2 0,-1-4 2-1,3 4 0 4,0-7 2-8,0 4-2 9,1-4-1-8,-4 3 1 3,0 1-1 1,1 3 2-1,-3 0 1 0,0 0-6 1,-1 0 0 1,4 0 1-3,5 0 3 3,2 0-2-2,0 0 0 0,3-4 1 1,-5 1 0-2,0 3 0 2,-6 0 0-1,-2 0 2 2,0 0 1-2,-3 0-4 2,-2 3-1-3,-1 1 1 5,-2-4 2-8,-3 3-2 5,-2 1 0-1,-1-4 1 1,-2 3 2-1,-2-3-3 1,-1 4 0 1,0-4 1-3,-5 0 0 4,0 0 4-5,6 0 2 3,-1 0-2-1,0 0-1 0,0 0-3 2,1 0-1-2,-1 0 1 1,0 0 0-2,1 0 2 4,2 0 3-4,0 0-4 4,-3 0-3-5,0 3-2 3,3-3 0-2,0 0 3 2,0 0 0-1,0 0 3 1,0 0 3 1,-3 0-7-2,3 0 0 2,0 0-9-4,0-3-1 6,2-1-22-7,4 4-10 4,4 4-32 0,9-1-13-1,4 1-14 8</inkml:trace>
    </iact:actionData>
  </iact:action>
  <iact:action type="add" startTime="214823">
    <iact:property name="dataType"/>
    <iact:actionData xml:id="d138">
      <inkml:trace xmlns:inkml="http://www.w3.org/2003/InkML" xml:id="stk138" contextRef="#ctx0" brushRef="#br0">18765 11433 152 0,'8'-5'57'1,"-2"3"-44"0,4-3-4 1,-5 5-4 7,3 0-8-2,0-2 0-1,8-3-1 3,-3 5 0-2,9 0 3 2,7 0 0-8,5 0 1 4,6 0 13 3,2 0 6-1,1 0-1 2,-1 7 2-3,3-2-5 2,-5-3-1 0,-9-2-6-2,25 5-3 1,-11-3-2 2,18 1-3-1,22 1 5-1,10-1 4 4,-2 1-1-7,-3-1 1 9,-3 4-5-10,8-3-3 3,1-1 4 2,-6 4 1 0,0 0-5 1,7 0-2-3,1 0 0 3,-2 0 0-4,-4 2 1 6,4 3 0-7,1-5 6 8,-1-4 4-8,-4 4-1 4,-4-7 2-1,4 0-4 1,1 0 1-1,-3 0-1 0,-3 0 1 2,-2 0-2-3,7 0-1 4,1 4-3-5,-8 1 1 3,-1 2-4-1,-2 7 0 1,24 0-1-1,-11 0 0 1,-13 3 2 0,-7 2 0-2,-4-10 0 4,-5 5 0-4,3-7 0 5,-11 3 0-7,-2-10 0 4,-9 7 0-2,-4-2-29 2,-6-3-10-1,-6 12-78 15</inkml:trace>
    </iact:actionData>
  </iact:action>
  <iact:action type="add" startTime="217915">
    <iact:property name="dataType"/>
    <iact:actionData xml:id="d139">
      <inkml:trace xmlns:inkml="http://www.w3.org/2003/InkML" xml:id="stk139" contextRef="#ctx0" brushRef="#br0">22430 12520 184 0,'-8'-15'71'1,"0"8"-55"0,-18-2-5 3,10 2-5 4,-13 0-9 0,-14 0 0 0,-2 0 4-2,-5 0 1 2,-5 0 0-1,-9 4-4-6,-15-1-1 6,-6 1-1 1,-10-1 3-2,-24 1 6 3,-11-4 7 0,-21 0 0-3,-5 0 1 4,-21 0-3-5,-3 0 1 3,-3 7-6-1,6 0-1 0,10 14 0 1,-5 0 2-1,16 3 3 2,5 1 2-2,1-6 6 2,7 0 1-3,3-5-1 5,-1-5 2-8,14-2-4 6,19-7-1-3,15 5-6 1,19 2 0 1,16 0-5 0,13 0-2 1,8-7-9-3,13 7-3 4,6 0-82 3,7-5-80-6,11-11 50 0</inkml:trace>
    </iact:actionData>
  </iact:action>
  <iact:action type="add" startTime="225331">
    <iact:property name="dataType"/>
    <iact:actionData xml:id="d140">
      <inkml:trace xmlns:inkml="http://www.w3.org/2003/InkML" xml:id="stk140" contextRef="#ctx0" brushRef="#br0">21726 7481 236 0,'19'-21'88'2,"-11"19"-69"-1,0-3 2 2,-6 5-5 4,-2 0-14 2,0 0 0-2,0 0-7 1,0 7 1-1,-5 0 2 2,-3 7 1-8,-5-5 3 4,-6 3-1 3,-7-9 2-1,-9-3 0 1,-4-10 1-1,-9-4-2 1,3-7 1-1,5-14 2 1,9-5 4 0,7-5 2 0,5 0 1-1,11 3 2-1,6 0 2 2,7 4-3 2,14 0 0-5,4 3-5 6,7 9 0-7,4 5-7 7,8 9-1-7,9 12-2 4,7 12 0-1,0 9 0 0,-10 10 0 1,-9 6 0 0,-12 8 0 0,-11-3 2-1,-14-4 0 3,-15-7-3-5,-5-3 0 3,-6-7-3-1,-3-14-1 0,-2-12 4 1,0-11 3-1,5-12 1 1,3-8 2-1,5-1 9 3,6-8 4-5,4-7-7 6,6 5-3-7,6 5-2 4,4 7 0-1,11 11 0 1,14 17 0-1,12 12-5 1,6 7-1 1,0 9 1-3,-5 2 0 4,-8-2 1-5,-11 1 0 4,-8-1-3-2,-8-5 0-1,-10 3-27 2,-11-10-12 0,-8-2-78 7,-13-7-48-6,-11-4 74-3</inkml:trace>
    </iact:actionData>
  </iact:action>
  <iact:action type="add" startTime="226023">
    <iact:property name="dataType"/>
    <iact:actionData xml:id="d141">
      <inkml:trace xmlns:inkml="http://www.w3.org/2003/InkML" xml:id="stk141" contextRef="#ctx0" brushRef="#br0">21729 6300 128 0,'8'-4'49'0,"-6"11"-38"1,1-7 4 3,-3 0-2 6,0 0-4-5,0 0 2 6,3 0 0-6,-3 4 1 1,0-1-6 3,-6-3-4-8,-4 0-1 5,-9 0-21 2,-7 0-9-1,-14-3-38 7</inkml:trace>
    </iact:actionData>
  </iact:action>
  <iact:action type="add" startTime="226248">
    <iact:property name="dataType"/>
    <iact:actionData xml:id="d142">
      <inkml:trace xmlns:inkml="http://www.w3.org/2003/InkML" xml:id="stk142" contextRef="#ctx0" brushRef="#br0">20409 6114 260 0,'-30'-14'96'0,"17"10"-75"1,-5 1 8 0,12 6-3 0,1-3-16 4,2 0-6 0,-2 4-44 5,0 6-19-6,-3 11-52 8,8 2-22-9</inkml:trace>
    </iact:actionData>
  </iact:action>
  <iact:action type="add" startTime="226443">
    <iact:property name="dataType"/>
    <iact:actionData xml:id="d143">
      <inkml:trace xmlns:inkml="http://www.w3.org/2003/InkML" xml:id="stk143" contextRef="#ctx0" brushRef="#br0">20207 7467 340 0,'30'-7'129'1,"-25"5"-100"0,-8 2-44 2,3 0-27 4,0 0-63 1,0 0-23 0</inkml:trace>
    </iact:actionData>
  </iact:action>
  <iact:action type="add" startTime="226667">
    <iact:property name="dataType"/>
    <iact:actionData xml:id="d144">
      <inkml:trace xmlns:inkml="http://www.w3.org/2003/InkML" xml:id="stk144" contextRef="#ctx0" brushRef="#br0">20186 6067 216 0,'-8'5'82'0,"3"12"-64"1,2 18-13 4,3-21-12 3,0 2-76 1,6-1-30-3,4 1 50 2,9-2 26 0</inkml:trace>
    </iact:actionData>
  </iact:action>
  <iact:action type="add" startTime="226983">
    <iact:property name="dataType"/>
    <iact:actionData xml:id="d145">
      <inkml:trace xmlns:inkml="http://www.w3.org/2003/InkML" xml:id="stk145" contextRef="#ctx0" brushRef="#br0">19795 5919 104 0,'-64'-2'38'0,"43"4"-29"1,-11 5-47 4,19 0-21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01:40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93">
    <iact:property name="dataType"/>
    <iact:actionData xml:id="d0">
      <inkml:trace xmlns:inkml="http://www.w3.org/2003/InkML" xml:id="stk0" contextRef="#ctx0" brushRef="#br0">7893 11628 208 0,'-3'-2'79'1,"3"4"-61"-1,-2-2 4 6,-1 0-2 1,0 0-6 1,-2 0 0 2,0 0-6-5,-3 0-3 7,0 0-2-7,-3 0 2-4,-2 0 4 3,-3 0-1 4,-2 0 3-1,-3 0 0 1,-11 0 1-2,-3-2-2 3,-4 2-1-2,-4-5-5 3,-2 5-1-4,-2 0-1 5,-3 0-2-7,-9 0 1 3,1-2-1 0,0 4 0 1,-3-2 0-1,-2 0-3 1,-4 5 2 1,-9-10 1-3,4 5 2 4,-2-2-3-4,5-5 0 0,3 0 3 2,3-1 1 0,-6-1 3-1,8-3 1 1,5 5 1 0,6-2 0-1,5 2-2 2,8 0-1-3,5 4 3 6,9-1 3-10,4-3-2 5,6 4 0 2,2-1 3-2,1-3 5 1,2-3-7-1,2-4-1 3,1 0-12-4,2-7-3 4,-2-3-2-6,3-13 2 3,-6-1-1 1,5-4 0 0,-5-3 6-1,3 0 5 1,-1 3-2 0,1 4-1-1,0 1-7 2,0-6-4-4,2 3-5 7,-2-2-4-9,2 11 4 5,3 1 1-1,-5 2 9 1,2 6 4 0,0 6 2 0,3-3 2 0,0 10-4-2,0-5 0 4,3 6-1-6,5-6-2 4,-5 5 3 0,5-5 0-1,0 4 1 1,2-1 0 0,1 1 0 0,5 3 0-2,2 0-3 4,6 5 2-5,13 2-1 7,3 2-2-8,10 3 5 3,-2-3 3 1,4 5-3-1,7-7-1 1,15 3-2 0,2 1-2 0,1-1 3-1,3-3 2 3,4 4 0-5,1-1-1 2,-3 1-2 1,-5-1-1-2,-9 4-1 2,-1 0 3-1,1-7 0 2,4 0 3-2,-6 0-6 2,-2-2-1-3,-6-3 2 5,5-2 3-8,-10 0 3 5,-13 0 1 0,-8 0-5-1,-9 4 1 0,-7 3-2 1,-2-4-2 1,-4 1 3-2,-2 3 2 2,-3 0-2-4,-2 3 0 3,-3-3 1-1,0 4 0 0,0 6 0 2,0-3 0-3,0 0-3 3,0 5 0-2,0 4 4 3,0 15 3-6,3 6-3 8,2 8-1-8,3 7 0 3,0 6 0 0,0 15 0 1,0 0 0 0,0-4 4-1,0-4 2 2,-8-6 4-2,5-9 1 2,0-6-1-4,0 1-1 3,1-3-3 0,-6-9 1-1,-3-5-4 1,3-4-2-1,0-3 2 1,0-7 0-1,0 3-4 3,0-5 1-4,0-10-2 4,0 5-2-6,8-2-28 4,8 4-12-1,10 0-87 8</inkml:trace>
    </iact:actionData>
  </iact:action>
  <iact:action type="add" startTime="13191">
    <iact:property name="dataType"/>
    <iact:actionData xml:id="d1">
      <inkml:trace xmlns:inkml="http://www.w3.org/2003/InkML" xml:id="stk1" contextRef="#ctx0" brushRef="#br0">5562 11089 132 0,'-13'-2'49'1,"10"2"-38"0,0 0 4 1,3 0-2 6,-2 0-2 0,-4 0 3 0,6 0 4-1,-2 0 3 0,2 0-11 1,0 0 8-7,0 0 4 5,0 0 2 2,0 0 1 0,0 0-6 0,0 0-1-1,0 0-8 0,0 0-4 0,0 0-3 3,0 0 0-5,0 0-4 3,0-5 0 0,0 5 5 0,0-2 5-2,0-3-3 2,8 3-3 7,-3-5-4-7,3 0-2-1,0 0 2 0,2 0 0 1,4 0 1-1,-6 0 0 1,5 0 0-1,-3-1-3 1,4 1 2 1,-1 3 1-2,0-3 2-1,-2 0-3 3,5-5 0-3,2 5-4 2,1-3-1 1,-1 3-2-1,3-2 0 2,0 2 0-7,1 0 0 5,-1 2 5-1,-3-2 1 2,-2 5 4-3,0-3 1 3,0 3-4-3,-3-5 1 1,3 2-2 5,3 3 0-9,4-6 2 8,7 8 2-6,-1-7-1 6,2 7-1-6,1 0-2 3,3 5 1-1,2 2 1 0,0-2 0 2,5 7-3-3,-2-3 2 3,-1-2 1-4,1 0 0 3,-3 5 2 0,-5-3 1-1,-3-2-6 1,-5 3-2-1,-3-3-12 0,-3-2-1 4,-2-3-22-1,-2 3-7-4,-4-5-6 8,-2-5-35-2,-3 3 12-11</inkml:trace>
    </iact:actionData>
  </iact:action>
  <iact:action type="add" startTime="13808">
    <iact:property name="dataType"/>
    <iact:actionData xml:id="d2">
      <inkml:trace xmlns:inkml="http://www.w3.org/2003/InkML" xml:id="stk2" contextRef="#ctx0" brushRef="#br0">6554 10835 220 0,'-3'-11'82'1,"1"4"-64"0,2 7 9 0,0 0 0 11,0 0-18-8,0 0-7 3,2 4-2 0,1 3-1 1,2 3 1 9,3 6-3-11,3 5 2-5,0-7-1 0,-1 3 0 2,1 2 2 9,-3-5 2-7,-3-5-1 2,-5 1-1 0,-3 1 1 3,-7-1-1-3,-6 4 0 1,-13 2 2-2,-8 3-23 2,0-2-11 2,0 6-67 2</inkml:trace>
    </iact:actionData>
  </iact:action>
  <iact:action type="add" startTime="14631">
    <iact:property name="dataType"/>
    <iact:actionData xml:id="d3">
      <inkml:trace xmlns:inkml="http://www.w3.org/2003/InkML" xml:id="stk3" contextRef="#ctx0" brushRef="#br0">7496 12218 100 0,'3'0'38'1,"-1"0"-29"0,-2 0 3 2,0 0 1 5,0 0-4 0,3 0 0 0,0-2 8-1,-1-5 4 0,1 0 8 1,2 0 5 0,1 0-12-1,-1 0-5 1,3-7-10 0,0 4-3-7,2-6 2 4,1-3 1 6,2-4 3-6,3-6-1 5,3-1 2-4,-1 1-2 0,3-1 2 11,-2 2-2-16,-1-3 0 4,1 1-1 4,-3-1 0-1,0-4 0 2,-3-3 2-7,-3-4-5 5,1 2-3 0,-3-10-6 2,-3 8 0-4,-2 4-14 9,-3-2-5-12,0 5-2 0,-3 0 3 7,-2-3 5-6,-3 3 6 4,-3-3 4 1,-2 8 4-2,3 1 0-1,-1 6 1 2,0 6 4 0,1-1 3-1,2 3 0 3,3 6 2-5,-1 2-6 7,1 7-1-9,0 5-2 4,-1 4 0 0,1 12 4 1,0 8 1 0,-3-4-1 0,-3 4-2 0,-2 1 1-1,2-4 1 2,4-2-1-3,-1-3 2 1,2-5-4 1,1-6 0-1,2 1-12 1,6-8-7-1,5-3-5 1,3-10 0-1,2-8 12 2,3 1 4-3,-6-6 15 6,1-1 6-9,-1 5 12 5,-2 3 7-1,0 6-3 1,3-1-2-1,2 8-14 1,3 3-8 1,2 3-5-4,1 8-2 6,2 1-20-6,0 9-10 3,0 7-67 6</inkml:trace>
    </iact:actionData>
  </iact:action>
  <iact:action type="add" startTime="15801">
    <iact:property name="dataType"/>
    <iact:actionData xml:id="d4">
      <inkml:trace xmlns:inkml="http://www.w3.org/2003/InkML" xml:id="stk4" contextRef="#ctx0" brushRef="#br0">5445 12186 124 0,'-2'0'49'0,"2"-5"-38"0,-3 2-1 6,3 3-1 2,0-4-4 0,0 4 2-2,0-3 7 2,0-1 5 0,0 4-9 0,0-3 1-7,0-4 2 4,0 3-3 3,3-6 4 7,5-11-1-6,-6-2-3-2,6-1 1 0,3-9-4 0,2 2-2 1,6 1-2 0,4 2-3-1,12-5 1 1,-3-3 1-1,-1 1-1 1,1-5 2-1,-3-5 9 2,-2-2 4-3,-1 3-1 5,1-1-1-7,-1 7-4 7,-2 1-1-7,5 9-5 8,3-3-1-8,5 7-3 4,5 3-3-1,0 0 2 1,1 5 0-1,-4-3 1 0,-1 7 0 3,-7-2 0-4,-2 2 0 5,1-2-11-7,-1 5-3 3,2-1-35 0,6-1-13 1,-2 3-39 7</inkml:trace>
    </iact:actionData>
  </iact:action>
  <iact:action type="add" startTime="16266">
    <iact:property name="dataType"/>
    <iact:actionData xml:id="d5">
      <inkml:trace xmlns:inkml="http://www.w3.org/2003/InkML" xml:id="stk5" contextRef="#ctx0" brushRef="#br0">6075 11205 264 0,'8'-7'99'1,"-3"2"-77"0,3-2-4 5,0 4-8 0,6-4-11 3,1 3 1-2,7 1 0 2,1 1 0-3,7-3 0 5,-1 5-5-10,5 7-1 1,0 0 5 6,-4 0 2-1,-1 8-2 1,-6 1-1 0,-7 1-2-1,-5 11 3 3,-6-5-5-5,-5 6 0 6,-5 1-28-6,-3 5-10 4,3 3-51 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02:21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73">
    <iact:property name="dataType"/>
    <iact:actionData xml:id="d0">
      <inkml:trace xmlns:inkml="http://www.w3.org/2003/InkML" xml:id="stk0" contextRef="#ctx0" brushRef="#br0">22787 4470 196 0,'-2'-14'74'1,"2"7"-58"0,-6 7 3 3,4 0-2 4,-4 0-13-1,-2 0-2 1,-5 0-2 0,-5 2 0 0,-11 3 0-1,-6-3 0-6,1 3 2 6,-3 2-3 0,-3-4 0 0,-5 4-1 0,-10 0 0 1,-14 2 2 0,-8 3 0-1,-2-3 2 3,-14 3 1-1,-8-3 3 3,4-2 1-11,1-7-1 6,-4 0 1 4,-1-2 0-7,3 2 3 5,11 0-3-4,2-5 1 2,3 5-5 3,-2 0 0-4,10 0-1 3,10 0-2-2,8 0 5 2,9 0 1-3,7-7 4 4,6 7 1-6,7-7 1 3,6 7 0 1,5-9 2-1,3-3 2 1,2 3-5 0,4-5-1 2,1-8-4-6,4-1-1 9,2-5-3-9,0-10 1 2,0-4-4 1,0-15 0 0,-3-6 3 2,0-3 1-3,-5 0-4 2,0 5 1 1,-2-14-5 2,-3 2 1-8,-1 2 2 8,1 10 1-8,0 5 1 5,-3 8 2-1,0-1-3 3,3 9-2-4,2-2 4 1,6 11 1 3,0 3-5-3,2 7 0 3,3 4-4-5,8 8 2 1,5-3-2 1,8 5 0 0,9 0 4 2,7 7 1-2,10 0-1 1,17 0 2-1,7 0-1 2,6 0 0-3,8 0 4 5,15 0 1-8,9 5-1 6,7-3-2-2,16-2-2 0,3 7 1 1,6 5 1 0,-4-10 0 0,-10 3 0-2,-3 0 0 4,1 6 0-4,-17 4 0 1,-12 1 0 1,-12 5 0-2,-10 3 0 3,-13 11 0-2,-13 10-3 0,-14 21 2 1,-13 2 1 1,-10 12 0-4,-11 2 2 7,-8 5 3-8,-3-7 0 4,1-12 2-1,-1-2-4 1,3-7-2-1,3-5 0 1,2 2 1-1,3-8-3 1,3 3-2 1,2 1-53-3,1-3-23 5,-4-4-39 0</inkml:trace>
    </iact:actionData>
  </iact:action>
  <iact:action type="add" startTime="8980">
    <iact:property name="dataType"/>
    <iact:actionData xml:id="d1">
      <inkml:trace xmlns:inkml="http://www.w3.org/2003/InkML" xml:id="stk1" contextRef="#ctx0" brushRef="#br0">2829 3433 252 0,'18'0'96'1,"-13"-2"-75"0,1-6 10 2,-4 4-2 5,4 1-20 0,-12-4-6 0,4 0-3-1,-17-14-1 1,-7-2 1-2,-17-15 2-5,-12-14 3 6,-27-18-4 1,-8-15-1-1,-16-19-13 1,-16-18-7 0,-7-10 0 0,2-2-1-1,-16-14 1 2,8 9 0-2,13 15 2 3,21 25 1-6,22 26 5 7,18 26 3-6,24 12-2 3,11 14 2-2,7 11-13 1,11 10-5 1,6 2-37 9</inkml:trace>
    </iact:actionData>
  </iact:action>
  <iact:action type="add" startTime="9835">
    <iact:property name="dataType"/>
    <iact:actionData xml:id="d2">
      <inkml:trace xmlns:inkml="http://www.w3.org/2003/InkML" xml:id="stk2" contextRef="#ctx0" brushRef="#br0">1940 11673 144 0,'-27'-14'55'1,"16"9"-43"0,4-2-1 3,4 2-2 4,-2 5-6 0,2-2 0 0,3-3 12-1,0 5 7 2,-5 0-11-3,5 0 7-5,0-2 3 5,0-3-9 2,0 5-2-1,0-7-11 1,0 0-4 0,5 0-4-1,-5-3 0 0,3 3 7 1,5 0 6-1,-1-2 0 1,1-5 1-1,3 2-3 2,8 0-2-3,-4-6-2 2,7 1 1 1,-4 1 5-3,1-3 5 2,-1 5 1 2,1 4 4-6,-3 1-5 7,-1 2-1-5,-4 0-4 1,0 2-1 1,2 3 1-1,-3-3 2 2,1 5-1-3,0 0 0 4,-4 0 3-6,1 0 3 4,0 0-4 0,-5 0-2 2,2 0-5-4,-5 0 0 3,0 0-2-3,3 0-2-1,-3 0 0 6,0 0 0-6,0 0 5 4,0 0 1-3,0 0 0 2,0 0 1-2,0 0-2 2,0 0-1 0,0 0 1 0,0 0-1 1,0 0 2-3,0 0 1 4,0 0-1-4,0 0 1 5,3 0 2-7,2 0 2 3,-5-2-1 2,8-3-1-4,-3 3-8 4,8-6 0-3,-2 1 3 7,-3 0 4-11,0-2-1 8,2 2-2-5,-2 0-3 5,3 2 1-6,5-2 1 5,-6 7 0-2,12 5-7 1,9 4 0 1,1 5 1-4,8 10 3 7,-3 4 4-8,-3 0 2 4,-5 3 1-1,-8-1 2 1,-2-4 1-1,-6 14 1 5,-8-11-4-9,-10 15-3 4,-19-1 0 3,-13-6 1-6,-8-2-10 9,-2-9-4-10,-4-4-10 7,4-8-3-4,2-12 2 5,0-4 3-7,-8-12 3 3,11-8 3 5,10-15-30-9,5-10-10 7,19-10-28 2</inkml:trace>
    </iact:actionData>
  </iact:action>
  <iact:action type="add" startTime="10608">
    <iact:property name="dataType"/>
    <iact:actionData xml:id="d3">
      <inkml:trace xmlns:inkml="http://www.w3.org/2003/InkML" xml:id="stk3" contextRef="#ctx0" brushRef="#br0">2180 11179 144 0,'21'-45'55'1,"-13"38"-43"0,0 0 1 0,-8 7-3 14,0 14-9-10,0 14 15 4,0 17 9-3,0 19-13 3,0 4 7-8,-8 12 2 4,3 2-11 3,0-7-6-1,0-4-97 10</inkml:trace>
    </iact:actionData>
  </iact:action>
  <iact:action type="add" startTime="10873">
    <iact:property name="dataType"/>
    <iact:actionData xml:id="d4">
      <inkml:trace xmlns:inkml="http://www.w3.org/2003/InkML" xml:id="stk4" contextRef="#ctx0" brushRef="#br0">2532 10233 296 0,'0'7'112'1,"0"7"-87"0,-5 22-7 1,2-10-7 7,-5 11-8-2,0 20 1 1,6 1-20 0,-4 4-7-3,6 3-92 7,6-8-39-8,-4-10 68 7,6-19 35-5</inkml:trace>
    </iact:actionData>
  </iact:action>
  <iact:action type="add" startTime="11128">
    <iact:property name="dataType"/>
    <iact:actionData xml:id="d5">
      <inkml:trace xmlns:inkml="http://www.w3.org/2003/InkML" xml:id="stk5" contextRef="#ctx0" brushRef="#br0">2209 9525 220 0,'19'-2'85'1,"-11"-5"-66"0,0 0-6 2,-3 2-6 8,0 5-29-6,3-2-10 5,0-3-48-5,3 3-19 1,-1-5 43 3,6 7 21-3</inkml:trace>
    </iact:actionData>
  </iact:action>
  <iact:action type="add" startTime="11248">
    <iact:property name="dataType"/>
    <iact:actionData xml:id="d6">
      <inkml:trace xmlns:inkml="http://www.w3.org/2003/InkML" xml:id="stk6" contextRef="#ctx0" brushRef="#br0">2469 9704 176 0,'-14'47'66'1,"4"-28"-52"-1,-9 2 8 6,17-9 1-1,-6-3-10 3,8 8 0-1</inkml:trace>
    </iact:actionData>
  </iact:action>
  <iact:action type="add" startTime="11301">
    <iact:property name="dataType"/>
    <iact:actionData xml:id="d7">
      <inkml:trace xmlns:inkml="http://www.w3.org/2003/InkML" xml:id="stk7" contextRef="#ctx0" brushRef="#br0">2424 9850 348 0,'21'7'18'0,"5"0"2"10,3-5-11-7,3-2-5 4,-3-2-8 2,0 2-2-2,3-7-50 1,-5 0-20-2,-6-3-15 9</inkml:trace>
    </iact:actionData>
  </iact:action>
  <iact:action type="add" startTime="11531">
    <iact:property name="dataType"/>
    <iact:actionData xml:id="d8">
      <inkml:trace xmlns:inkml="http://www.w3.org/2003/InkML" xml:id="stk8" contextRef="#ctx0" brushRef="#br0">2347 8594 204 0,'26'-7'77'1,"-18"7"-60"0,16 2-7 7,-13 3-6-5,10 2-6 6,3 2 0-2,2 5 2 1,3 3 0-2,-2 2 0 3,-1 4-5-8,-7 1 1 6,-3-1-22-1,-11 5-8 5,-5-4-40 1</inkml:trace>
    </iact:actionData>
  </iact:action>
  <iact:action type="add" startTime="11682">
    <iact:property name="dataType"/>
    <iact:actionData xml:id="d9">
      <inkml:trace xmlns:inkml="http://www.w3.org/2003/InkML" xml:id="stk9" contextRef="#ctx0" brushRef="#br0">2569 9163 180 0,'21'68'68'1,"-15"-40"-52"0,-6 10-5 6,-6-26-4-3,-2-3-15 4,-10 1-2 0,-14-6-66-1,-18-18-26 0</inkml:trace>
    </iact:actionData>
  </iact:action>
  <iact:action type="add" startTime="11937">
    <iact:property name="dataType"/>
    <iact:actionData xml:id="d10">
      <inkml:trace xmlns:inkml="http://www.w3.org/2003/InkML" xml:id="stk10" contextRef="#ctx0" brushRef="#br0">2294 7076 212 0,'32'-35'79'0,"-14"19"-61"1,17-29-3 5,-17 14-6 1,-4-11-10 0,4-10 1 1,-2-6 0 2,0-22 0-5,-3-3 0 6,0-6 0-10,-10-15 2 3,2-6-1 4,-5 4-1-1,-5-9-2 0,2-5 1 0,-2-3-4 1,2 3-1 0,-5-4 0-1,6 11 4 3,2 12 10-4,5 14 6 4,3 9 11-6,5 5 5 3,-2 7-12 1,-3 10-3 0,2 11-9-1,1 8-4 0,-1 6-8 2,-2 7-1-3,0 6-52 5,0 11-80 9</inkml:trace>
    </iact:actionData>
  </iact:action>
  <iact:action type="add" startTime="26665">
    <iact:property name="dataType"/>
    <iact:actionData xml:id="d11">
      <inkml:trace xmlns:inkml="http://www.w3.org/2003/InkML" xml:id="stk11" contextRef="#ctx0" brushRef="#br0">21364 4640 60 0,'-56'0'24'0,"35"0"-18"1,-11 0 4 6,22 2 4 0,-9-2 1 0,-2 7 0 0,-5-5-5 0,-6 5-2 2,-5 0-4-2,-3 1-3-1,0-1 2 2,1 0 0 1,2 0-1-1,2 0-2-2,-2 2 1 2,5 3 1 0,1 2-1 1,2-5-1 0,-3 6 1-3,-5-6-1 1,0 5 0 3,0-2 0-6,0-3 0 5,2 5 0-1,3 3 0 1,1 2 2-4,2-3 1 4,2 5 1-4,-2 3-7 2,3-1-2 2,-1 3 2 2,1-2 3-1,-1-1 3-8,-5 1 1 9,-2-3-2-7,0 0-2 3,-3-4-2 2,5 4-1-2,0-2 2 0,0 4 2-1,3 1 0 3,0-3-1-2,3 9 1 2,-1 1-1-4,3 2 0 3,1-7 0-1,-1 2 2 3,0 3 1-2,-2-10-4-2,-4 2 1 1,-4 5-2 1,0-6 0 1,2 1 2 0,3-2 0-4,0 3 0 3,0 2 2-3,2-7-1 3,1 6 2 1,-1-1-2 0,-2 4-1-4,-3 3 1 3,1-3-1-3,-1-5 2 7,0 1 1-7,3-3 3 5,0-7 1-6,2 3 1 5,1-5 2-2,-1-3-3 0,4 0-2 1,-4 3-2-1,3-3-5-6,1-1 1 7,-1 6 1-3,0-5 0 8,0 5 0-10,-5-2 0 4,0-3 0 1,-3 5 0 2,0 1 0-5,1-6 2 4,-4 3-1 0,4-3 2-6,-1-2-4 9,-3 7-2-8,6-4 2 8,3 4 0-9,-3 5 1 5,0-1 2 0,-8 1 1-2,-3 0 1 1,0 2 0 1,-2 0 0 0,2-4-2 0,3 4 1 1,3-2-2-3,-1-3 2 4,4 1 0-6,1-3 1 3,-1 0 2 1,-4 0 1-1,-2 3-1 2,-2-6-1-3,2-1-1 4,-1 6 0-4,7 5-5 4,2-1194-1-6,2 2389 1 9,3-1200 0-9,1 1 1 3,4 2 2-1,-2-3 3 3,0 3 2-1,-3-3-1-2,-5 1 1 5,-6 4-4-6,1-5 0 6,0-1-1-6,-1-1-2 1,1 0 1 2,-1 0-1-1,4-5-3 1,-1 5 2-1,0 0 1 3,0-4 2-5,1 4-3 6,-9-2 0-6,-5-3 3 7,5 5 3-9,3-4-4 6,-2 4-3-3,1-2-2 2,4 4 3-2,0 1 0 1,-1 4 3 3,4-7-3-5,-4 7 0 7,1-5 1-8,-1 13 2 5,1-6-1-3,0-2-1 0,-1 3 1 2,1-5 1 1,-1-3 1-1,4-2 3-1,-1 0 3 3,0 0 2-5,0-2-1 6,-2 2-1-8,0 0-8 6,-4 1-2-3,1-1 0 3,3 2 2-2,0-2-2 0,-1 7 0 3,4 3 1-5,-1-3 2 5,0 0-1-5,-2 3-1 2,2-1 1 1,-3-1 1 2,-4-1-3-4,-1 0 0 0,-2-5 1 4,2 6 0-4,0-6 0 4,3-2 0-6,0 0 0 8,6 3 2-8,-1 1-3 5,0-3 0-3,0-6 1 1,-5 5 2 1,-2-4-1 0,-1-3 2 0,0 0-4-1,3 4 0 5,0-1-1-9,0-1 0 5,3 5 2 0,-1 0 2-3,3 1-3 5,-5 1 0-4,-5-4 3 3,-3 4 1-4,0-2-4 5,-3 3-1-4,6 2 3 5,0-3 1-8,2 1 2 6,0-3 2-3,3 0-1 2,-2 0 0 2,-1 2-3-4,0-1 1 3,1-1 0-4,-1-5 1 5,0 5-5-6,-2 5 1 5,0-5 0 0,-1 3 0-4,-2-3 0 4,-2 0 2-2,-6-5-1 3,5 5-1-6,0-4 1 7,3 4-1-6,3 2 0 6,2 3 0-8,3 2 0 7,0-7 0-4,-2 3 0 3,-6-1 0-4,0 3 0 3,0-2 0 1,2 4-3-2,4-5 0 3,2 1 4-6,2 2 1 5,1-3-3-3,2 0 1 1,3 3-2 1,-3-2 0-1,-5-3 4 1,0 0 3-1,-3 2-4 3,3-1-1-5,0 6-2 7,0-5 0-8,0 5 2 5,3-4 2-4,0 4-1 3,2 0-1-1,-3-4 1 1,-2 4-1 1,-2-7 0-3,2 7 2 4,0-4-3-5,2 4 0 7,3-5 1-9,6-2 2 5,2 0-3 0,3-4 0-1,0 2 5 1,2-3 2-1,1-2-2 2,-1 5-1-4,1-5-1 6,2-2 1-7,0 2-2 5,0 0 2-2,-2 0-2 0,-1 0 2 1,-2 0-4-1,-3 0 0 2,0 0 3-1,-2-5 1 1,-1 3-4-4,3 2-1 3,-2-5 3-1,2 5 1 0,0-2 2 2,1-2 2-3,-1 4-3 1,0-3 0 0,0-1-3 3,0 1-3-3,-2-1 2 3,-3-3 2-6,0 0 0 4,-6 0 2-1,14 0-2 3,-11 2 2-5,3 3-4 3,0-3 0 0,3 3 3-1,-1 2 1 2,1-5-1-3,-1 5-2 6,1-2-2-8,-1-3-1 4,1 3 6-2,-8-3 3 1,-1 3-6 1,1-5-1-1,2 0 0 3,0 0 0-5,3-5 1 7,0 5 2-9,3 0-3 6,-1-2 0-3,1 2 1 5,-1-5 0-7,1 5 0 4,-3-2 0 0,2-3 2-1,-7 5 1 5,-3-2-1-8,0-3-2 7,0-2 1-7,2 5 1 4,1 2-1-2,2 0-1 1,0 0-2 1,3 0 1-1,3 0 1 2,-1 0 2-2,1 0-1 4,-9-5-1-8,-2 3 1 6,0 2-1-2,0 0-3 1,0-5 2 0,5 5 1-2,3 0 2 2,3 0-1-1,-1 5-1 2,4-5 1-1,1 2-1 2,1 3 0-6,-2-5 0 2,-1 2-3 2,-5 3 2-1,-3-3 1 2,0-2 2-3,0 5-3 3,1-3-2-2,4 3 2 2,1-3 2-2,2 3 0 1,0-3 2-3,3 5-2 6,0-2-1-6,2-2-2 2,1 4 1 2,2-5 1-3,0 5 0 4,0 0 0-4,0 7 2 5,0-7-3-6,-2 3 0 0,-9 8 1 3,-4-1 0-1,-1 2 0 2,0-3 0-2,-5 1-3 1,8 1 2-1,0-1 1 5,2-1 2-8,4-1-1 6,-1 6-1-5,3-5 1 1,-1 5-1 3,-1 0-3-2,-1 1 0 1,-5-4 2-2,-6 4 2 5,-2-1 0-7,3 2 2 6,-3 3-2-5,2-2-1 2,1-1 1 1,2-2-1-1,0 3-3 1,1 2 2-1,-4-7 1 3,-2 2 0-5,-8-7 2 6,-2 2 1-6,4-2-6 7,4 1 0-9,2 1 3 3,2 3 2 3,3-5 0-1,3 2-2-1,3-1 1 1,2 1-1 0,0 3 0-1,0-7 0 3,-2 2-3-4,-3 0 2 3,-3 5 3-4,3-3 1 1,0 5-4 3,2-4 1-2,1-1 0 1,2 3 0-1,0-2-3 3,1-3 0-6,-1 2 4 8,0-4 1-9,0-3 0 9,-2 5 1-8,-1 3-4 4,1-5 0-1,-3-3 1 2,-3-2 2 0,3 2-3-5,0-1 0 8,0-1 1-8,2 0 2 3,3 4-3 2,0-4 0-1,3 3 1-2,0-3 0 2,3 2 0 0,-1 3 0-2,1-2 0 5,-1 4 2-6,-2-7-3 6,0 7 0-8,-3-5 3 7,-8 5 1-4,3-2-4 0,-3-3-1 2,0 1 1 0,1-3 0 1,2 7 1-3,0-7 2 5,-1 7-3-7,4 0 0 3,0-4 1 0,-1 4 0 1,1 0 0 0,-1 0 0-1,-2 0 0 2,-3-4 2-1,1 4-3-1,1-5 0-1,1 5 1 6,5-7 0-9,3 5 0 5,0-3 0-1,3-1 0 1,-1-1 0-1,1 2 0 2,2 3 0 0,0-3 0-4,0 5 0 5,-3-4 0-4,1 4 0 1,-1-2-3 0,4-3 2-1,-1 0 3 3,-3 3 3-2,1-5 0 3,-1 0 0-5,-5 3-3 4,0-3 1-3,-2 0-4 6,0 2 0-7,2 5 1 5,3-2 0-7,-1-3 0 5,4-1 0-1,-1 1 0 1,1 3 0 1,-1-3 0-2,1 3 0 2,-1-3 0-3,1-2 0 5,-1 7 0-6,1-4 0 2,-3-3 0 0,-1 5 0-1,-7-3-3 4,0 1 2-3,-3 1-1 1,3-4 0-3,0 0 4 6,3 0 1-5,-1 0-1 0,3 1-2 1,1 1-2 1,1 0 1 0,-1 3 1-1,-1-2 0 1,0 1 0-1,0-1 2 3,-5-1-1-5,-3 3-1 6,6-5 1-7,-3 2-1 3,5-2-3 1,3 3 2-1,0 2 1 1,5-3 0 0,-3 5-3 1,1 3 2-2,2 1 1 2,0-1 0-5,0-3 0 4,0 7 0-1,0 3 2 0,0-3 1 1,1 0-1 0,-1-5-2 0,0 6 1-1,-3-6-1 3,-2 3 0-5,0-3 0 4,-6-2 0-3,1-4 0 1,-3 2 0 1,2-3 2 0,1-2-1 0,0 3-1-2,-1 1 1 4,1-1 1-5,2 4-3 8,0-5-2-11,0 5 2 9,0 0 2-6,6 1 0 2,-3-1-1 0,2 2-2 2,-5-2 1-1,-7 0 1-1,-4 3 0 2,-2 4 2-4,0-5 1 6,0 6-1-7,3-4-2 4,-1-1-2-1,6-1 1 3,0-1 3-5,3-4 1 3,-4 1-4 1,4 2-1-3,2 0 1 5,0-7 2-6,1 5-2 7,1-3 0-8,-1-1-1 1,1-1 0 3,1-5-9-1,0 5-5 2,0-7-6-3,0 5-1 4,2-5-20-5,9-5-8 7,-4-2-57-2</inkml:trace>
    </iact:actionData>
  </iact:action>
  <iact:action type="add" startTime="31318">
    <iact:property name="dataType"/>
    <iact:actionData xml:id="d12">
      <inkml:trace xmlns:inkml="http://www.w3.org/2003/InkML" xml:id="stk12" contextRef="#ctx0" brushRef="#br0">22742 4146 124 0,'-5'-19'49'0,"2"19"-38"1,1 0 1 4,2 0 1 3,0 0-9 0,0-3 0-1,0 3-4 1,0 0-3-1,2-4 2 2,4 1 0-8,-1-1 1 4,-2 1 0 3,2-6 0-1,-2-3 13 0,-1-9 6 2,1 5 2-2,-3-6-1 0,0-1-8 2,0 2-3-3,-3-1-3 2,-2 4-1-1,-6-1-8 2,-7-5 0-2,-9 3 1 0,-4 0 1 0,-6 5-6 1,-1-1 0 0,1 5 1 0,0-2 3-2,0 5 0 5,0 2 1-5,0-3 2 1,-8-1 2 0,-8 3-3 2,0-1 0-3,1 2 1 5,-1 0 2-4,2 7-6-3,1 0 1 8,0 7 1-6,-6-5 3 2,3 5 2-2,0 8 1 1,-2-8 2 0,-1 7 1 3,-5 0 1-6,-7 0 0 4,1 0-2 2,4-7 1-5,-1 3-4 5,4-1 0-3,1 5 1 0,-4 0 0 0,-6-4-2 3,3 1 1-5,0 6-2 4,2-3-1-2,-2 0 1-1,5 2-1 4,0 3 0-5,3 0 0 5,0 2 4-4,5 5 2 2,3 0 0-1,2 2 1 1,1 3-4-3,-1-1 0 2,0-1-1 3,1-1 1-3,-1 0-4 2,0-4 0-4,6-1 1 5,2 5 2-4,1-4-1 1,-1 9-1 0,0 0 1 2,1 2 1-1,-4 3-1-3,-2-1 2 6,-2-13-2-5,-1 4-1 4,3-7 1-6,0 3 1 4,0-5 1 0,3-3 3 0,-1 5-3-2,-2-4-2 1,0-3 0 3,3 2-1-4,2 3 0 4,1-2 0-5,2-3-3 6,0 7 2-8,0 0 3 7,0-2 1-3,0 2-1 1,-1 7-2-2,1-4 1 1,-2 4-1 3,2-7-3-5,0 0 0 6,0-2 4-7,0 2 3 4,-3-4-3 0,-10 4-1-1,-3 0 0 0,2 0 0 0,-2-4 2 5,6-3 1-8,-1 0 1 6,6-5 0-6,2 5-5 5,6 5 1-2,-1-2 0 4,4 6 2-7,2 6-1 5,-1 1-1 0,-1-2 1-5,-6 3-1 6,0-10 0-5,0 3 2 6,-3-6-1-8,-2-1 2 5,4 4-4 0,1-4 0 0,0 4 1-1,3-5 0 0,0 5 0 2,-3 0 0-1,-6 1 2 3,1-6 1-8,-3 5-1 4,0 0-2 1,3-2 1 0,-1 7 1 0,1-2-3-2,0-1-2 1,-3 5-1 4,-6-4 3-2,1-3 2-5,0 0 2 6,2 0-4-6,-2-4 1 5,2 4 0-2,1-4 2 3,-4 4-1-4,-2-5-1-1,3 5 1 5,3 1-1-5,4 1 0 6,4 1 0-6,1 9-3 7,1-3 0-9,0 8 4 5,0-8 1-1,-10-1-3 3,-4-1 1-5,4-5 0 1,-1-2 2 4,3-4-1-4,3 4-1 4,0 0 1-5,2 0-1 2,0-2 0 1,-2 9 2 1,-6-6-3-3,3 1 0 1,0 5-1 2,3 3-2-3,2-3 5 3,0 0 1-3,3-4 0 5,3-3 1-7,2-4-2 5,3 4-1-3,-3-5 1 2,-5-2 1 0,0 0-3 0,-2-4 0-2,-1 4 1 3,0 0 0 1,1 0-3-5,-4 3 2 5,4 4 1-5,-1 0 0 1,-2 0-3 3,-3 0 2-3,2-2 3 3,1 7 1-3,-3-2-6 4,3-1 0-4,-1-2 1 5,1 0 3-8,-3 3 2 10,-3-5 1-10,-2-7 2 7,0 2 1-6,2-7-3 6,3 4-1-3,0-1-1 0,0-1 1 2,0 5-2-3,3-7 2 6,-6 8-2-9,-2-8-1 6,2 2 1-3,3 5 1 3,0-2-3-3,0 2 0 1,0 2-1 2,0 1 0-2,-2 2 4 1,-3-3 3-2,-3 1-4 5,2 4-3-7,4 0 1 4,2-5 0-2,0 6 1 2,0-1 0-1,0 2 0 2,0-1 0-1,-5-1 0-2,-1-5 0 6,4-2 0-8,2 3 2 5,0 2-3-4,2-5 0 3,4 2 3-1,-1-2 1 1,-5 0-4 1,-5 0-1-3,-1-2 1 5,1 7 0-7,0-2 1 8,0 4 2-9,5-5-1 7,0-2-1-5,0 3 1 3,-3-3-1-1,-2 0 0 1,2 0 0 1,3-5 0-3,5 6 0 5,3-1 0-7,6-3 0 7,4 1-3-7,1 2 2 5,2 0 1-3,5-2 2 1,-2-2-1 2,0 4-1-2,-3-5-2 1,-2 5 1-2,-3-2 1 5,-6-3 2-8,4 1-1 6,-1 2-1-2,0-3 1 3,0 5-1-5,1 0 0 3,-4-4 0 0,1 4-3-1,-1 0 2 3,-7-5 1-5,0 3 2 2,-1-3-1 2,4 6-1 0,2-4 1-3,0-1-1 0,5-3 0 2,3-5 0-1,2 5 0 3,3-7 2-5,-2 0-3 6,5 0 0-7,-6 0 1 6,1 0 0-4,-6 0 0 1,-2 0 0 1,-1 0-3-1,4 5 2 1,-1-5 1-1,3 0 2 3,2 0-1-6,3 0-1 5,3-5 1-2,3 5 1 3,-1-7-3-4,1 5 0 1,-1-5 3 1,1 4 1-2,-6-1-4 4,-3-3-1-5,-7 7 1 6,0-3 0-7,-1-1 1 4,1 4 2-1,2-3-3 0,3-1 0 2,0 1 1-2,2-2 0 2,-2-2 0-1,5 5 0 0,1-5 0-3,-1 2 2 6,-3 3-3-5,-2-5 0 0,-3 5 1 2,-5-3 2-1,-2 5-1 1,2 5-1-1,0-3-2 2,0 5-1-2,2 0 2 3,3-5 2-6,3 3 0 4,3 2-1-2,5-5 1 3,-3 10 1-2,3-9-3 0,-6 4 0 3,-2 0 1-4,3 0 0 3,-1 2 0-3,1 3 0 6,-1 2 0-8,6 0 0 3,3 3 0 0,-1-1 2 0,1 3-3 0,2-3-2 2,0 6 2-1,0-6 0-2,3 0 1 4,0 3 0-5,-1-2 2 4,4-3 1-3,-1 0-4 1,1 0-1 1,-1 3 5 0,-2-3 3-1,-1 2-6 0,1 3 1 5,-3-3-1-9,-2 1 0 9,-3-3 0-8,0 2 0 3,-3-1 0 0,3-1 0 0,-1 0 0 1,-1 0 2-1,1 0-3 3,1 0 0-5,0 0-1 6,0-2 0-6,-3 2 4 7,0 0 1-9,0-2-4 4,-2-3 1 1,0 1 0 0,-1 2 0 0,-7-5 0-1,2 0 2 2,0 0 1-3,3 0 1 5,0 2-7-7,0-2 0 4,0 3 1-1,0-3 3 2,0 4 0-3,-1-1-1 1,1-3 1 2,0 2 1-3,3-2-1 5,-3 0-1-6,0 1-2 8,-1-4 1-10,1-1 1 2,0 4 2 3,-3 0-3-1,3 0 0 1,0 0 1 1,0 7 0-1,-3-5-3-3,3 5 2 7,-2-6 1-8,4 1 0 3,3 3 0 1,-5 2 2-1,0-5-3 2,-3 5 0-3,-2 3 1 3,2 4 2-2,3 0-1 3,0 3 2-6,2-6-4 9,4 1 0-9,2 2-1 3,-1-4 0 0,4 4 2 1,-3-2 0-1,-1-3 0 0,-1 8 2 3,-4-3-1-5,-7 0-1 6,-1 3-2-7,1-3 1 5,0 7 3-4,-1-4 1 4,1 6-4-2,-3-2 1 0,5 1 0 3,-2-6 0-4,2 1 0 4,-5-3 0-6,2 0 0 8,-2-4 2-8,0-3-1 4,3 0 2-2,0 2-2 2,2-2 2 0,0 3-2-1,0 2-1 3,3-3 1-5,0-2-1 6,0-4-3-6,-3 4 2 1,0-7 1 3,-2 5 2-3,-3-3-1 3,0-2-1-3,0 0 1 3,5 0-1-2,0 3 0 3,3 1 2-6,0-4-3 8,3 3 0-8,-1-1 1 4,1 5 2-2,2-2-3 2,-2-3-2 0,-4 6 2 0,1-1 0 1,0-5 1-3,0-2 2 6,-3 5-1-9,3-3-1 7,0-2 1-6,3 3-1 4,-1 2 0-1,1-3 0 0,2 3 0 3,0-1 2-5,-5 4-3 6,3-1 0-6,-3 0 1 6,-6-5 0-8,1 3 0 5,-3-3 0-1,0 6 0 3,2-4 0-5,3-1 0 4,-2 6 0-1,2-2 0-2,-2 7 0 5,-6 1 0-6,-5-1 0 2,-8 5 0 0,0 2 2 3,0 0-1-4,3-4-1 2,5-3-2-1,-2 0 1 0,4-5 1 4,-2 1 2-7,-2-3-3 8,2-7 0-9,2 0 1 5,6 0 0-1,6 0 2 3,-4 0 1-5,6 3-4 2,-3 4 1 3,3 0 0-4,0 2 0 4,-3 3 0-6,-5-2 0 4,-2-1 0 0,-1 3 0 2,0-3 0-5,3-1 0 2,-3-1-3 2,3 2 2-4,6 10 1 7,-4-7 0-7,4 0 0 6,-1-1 0-7,3 1 0 4,-6-2 0-2,4 2 0 1,-1-8 2 0,5 3-3 1,-2 1 0 0,3-1-1 0,2 7 0 2,0 0 2-6,0 3 0 4,0 4-3 2,3 2 2-6,0 8-1 5,3 4 0 0,-1 3 0-4,6-5 0 2,-6 2 2 4,-2 3 2-6,3 0-1 6,-3-1-1-7,2-6-4 4,0 4 0-1,1-4 2 0,10-7 1 0,3 2-2 1,10-8 0 1,6 4 2-1,7 1 2 1,1-4-2-5,4-2 0 8,4-3-1-8,-1-5-2 2,3-2 3 4,6-4 0-5,-1-6 1 5,14-4 0-4,5-4 0 5,5-10 2-6,11-10-14 5,34-28-5-5,27-21-44 3,44-9-20-2,12-38-20 9</inkml:trace>
    </iact:actionData>
  </iact:action>
  <iact:action type="add" startTime="40957">
    <iact:property name="dataType"/>
    <iact:actionData xml:id="d13">
      <inkml:trace xmlns:inkml="http://www.w3.org/2003/InkML" xml:id="stk13" contextRef="#ctx0" brushRef="#br0">5535 12976 168 0,'0'0'63'0,"0"2"-49"1,6-2 0 4,-6 0 0 3,2 5 1 0,-2-5 14 6,8 2-4-7,3 3-13 1,5-3-5-7,2 5-1 5,3 0-5 2,3 3-3-1,0-3 1 2,0 5 2-3,0-5 6 2,2 0 6 0,3-5-1-1,3 3 3 1,5-3-8 0,3-2-2-1,10 0-1 3,-5 0 0-5,3 0 6 3,-3 0 4 0,-6 0-1 0,-2 0 2 1,-5 0-6-3,-3 0-3 6,-5 0-3-8,0 0-3 4,-8 5-2-2,-3-5-1-1,-2 2-18 3,-4-2-9 1,1 0-57 1,0 0-24-6,3 0 14 11</inkml:trace>
    </iact:actionData>
  </iact:action>
  <iact:action type="add" startTime="41332">
    <iact:property name="dataType"/>
    <iact:actionData xml:id="d14">
      <inkml:trace xmlns:inkml="http://www.w3.org/2003/InkML" xml:id="stk14" contextRef="#ctx0" brushRef="#br0">6234 12844 264 0,'26'7'99'0,"-12"3"-77"1,7 11 9 4,-8-9-2 5,3-1-13-4,2 10-4 1,1 1-5 4,-3-1-2-7,0 0-3 9,-3-5-10-12,-5 6-3 1,-5-6-43 6,-6-1194-16-2,-2 2384-44 10</inkml:trace>
    </iact:actionData>
  </iact:action>
  <iact:action type="add" startTime="42173">
    <iact:property name="dataType"/>
    <iact:actionData xml:id="d15">
      <inkml:trace xmlns:inkml="http://www.w3.org/2003/InkML" xml:id="stk15" contextRef="#ctx0" brushRef="#br0">4832 10668 172 0,'-3'0'66'0,"-5"0"-52"1,-3 0 3 4,11 0 0 3,0 0 4 0,0 0 5-1,6 0 16 1,7 0 9-1,5-2-27 1,9-3 2-7,-1-2-1 5,11 5 6 3,8-5 4-3,8-5 3 2,11-4 3-1,-1-6-16 1,-2-1-6 0,0-8-6-1,-3 1-1 1,6-3-9 0,-6 2-1 0,0 1-2 0,-8 6 2-2,-7-2-1 2,-6 7-1 0,-8 1-4-1,-8 8 0 2,-2 3-20-3,-9 0-9 6,-2 7-30-8,-5 7-12 2,-3 3-57 9,0 4-57-8,0-14 72 1</inkml:trace>
    </iact:actionData>
  </iact:action>
  <iact:action type="add" startTime="42563">
    <iact:property name="dataType"/>
    <iact:actionData xml:id="d16">
      <inkml:trace xmlns:inkml="http://www.w3.org/2003/InkML" xml:id="stk16" contextRef="#ctx0" brushRef="#br0">5570 10033 216 0,'55'-7'82'0,"-28"14"-64"1,7-14-9 4,-18 7-9 2,3 0-12 4,2 7 0-6,3-7 10 4,-6 0 6-2,3 0-1 3,-2 7 25-9,-3 3 10 3,0-3-1 3,-11 14 5 8,-5 2-19-6,-5 6-11-3,-9-1-5 8,-4 2-19-12,-9 8-4 5,-4 4-115 7</inkml:trace>
    </iact:actionData>
  </iact:action>
  <iact:action type="add" startTime="43615">
    <iact:property name="dataType"/>
    <iact:actionData xml:id="d17">
      <inkml:trace xmlns:inkml="http://www.w3.org/2003/InkML" xml:id="stk17" contextRef="#ctx0" brushRef="#br0">4247 11052 132 0,'18'4'52'1,"-10"-1"-41"-1,0-1-59 5,0 3-30 2</inkml:trace>
    </iact:actionData>
  </iact:action>
  <iact:action type="add" startTime="67320">
    <iact:property name="dataType"/>
    <iact:actionData xml:id="d18">
      <inkml:trace xmlns:inkml="http://www.w3.org/2003/InkML" xml:id="stk18" contextRef="#ctx0" brushRef="#br0">4548 11087 160 0,'6'0'63'1,"-6"0"-49"0,0 2-8 3,-3 3-6 4,-2 2-2 0,-8 3 1-1,-6-3 1 0,-7 2 0 0,-6 5 0 1,0 0 2-7,0 0 3 5,1 8 2 3,-1-1 3-3,0-2 8 3,-2 6 3-3,-1-6 1 3,-4 2-2-2,-20-6-4 0,6-4 0 3,3-8-7-3,-3-3-3-1,-2-7-1 3,2-3 1-2,-8-9 1 0,0 3 1 1,6-8-4 0,2-4-1 1,2 0 3-5,1-5 3 8,2-2-2-7,-2-1 1 1,5-4-5 2,5-4 0-1,3 1-1 2,11-1 1-3,26 44 13 24,0-94-4-22,8 4-1-1,10 10-6 0,9-2-4 2,10 9 4-2,8 7 1 1,18 5-2 1,4 2-5-8,4 14 0 6,11 17 1-2,13 14 0 7,1 14-5-8,-1 21 1 3,5 17 2 1,1 28 1-2,-14 0-2 2,-13 9 2-1,-13 5 1 2,-13 2 2-2,-11-9-1 4,-11-7 2-8,-10-12-4 6,-8-4 0-2,-5-8-10-1,-3-9-5 3,0-5-47-2,5-4-21 0,3-10-32 10</inkml:trace>
    </iact:actionData>
  </iact:action>
  <iact:action type="add" startTime="68071">
    <iact:property name="dataType"/>
    <iact:actionData xml:id="d19">
      <inkml:trace xmlns:inkml="http://www.w3.org/2003/InkML" xml:id="stk19" contextRef="#ctx0" brushRef="#br0">4485 10807 108 0,'3'0'41'1,"-1"-5"-32"0,9 3-44 2,-6 2-21 5,3 0 22-1,3-5 13 3</inkml:trace>
    </iact:actionData>
  </iact:action>
  <iact:action type="add" startTime="68926">
    <iact:property name="dataType"/>
    <iact:actionData xml:id="d20">
      <inkml:trace xmlns:inkml="http://www.w3.org/2003/InkML" xml:id="stk20" contextRef="#ctx0" brushRef="#br0">4699 10690 108 0,'0'0'41'0,"6"0"-32"1,2-5 2 5,-1 5-2 1,12 0-1 1,2 0 0-1,11-3 2 0,5 3 1 1,8 0 1 0,3 0 2-1,12 0-3 1,12 0-1-1,5 0-6 1,2 0-1-7,3 8 1 7,13-1-5-1,-5 2 1 4,0 10 0-7,-5 4 2 3,5 8-1 1,-3 14-1-1,0 6-2 1,-5 13 1-1,0 11 3 2,1 22 1-3,4 4 5 5,-8 5 3-6,-10 2 2 2,-8-16 5-1,-8-10 3 2,-8-9 2-1,-8-17-6 2,-8-11-2-2,-5-10-14 1,-6-9-3 2,-5-5 1-5,-5-14-40 9,-5-14-14-7</inkml:trace>
    </iact:actionData>
  </iact:action>
  <iact:action type="add" startTime="69289">
    <iact:property name="dataType"/>
    <iact:actionData xml:id="d21">
      <inkml:trace xmlns:inkml="http://www.w3.org/2003/InkML" xml:id="stk21" contextRef="#ctx0" brushRef="#br0">6723 11654 252 0,'38'92'93'1,"-7"-55"-72"0,14 22 16 0,-24-28 2 7,3 9-10-1,0 0-2 3,-5-3-15-2,-1-1-5 0,-10-8-5-3,-5-5-35-4,-9-6-12 4,-7-5-88 10</inkml:trace>
    </iact:actionData>
  </iact:action>
  <iact:action type="add" startTime="74241">
    <iact:property name="dataType"/>
    <iact:actionData xml:id="d22">
      <inkml:trace xmlns:inkml="http://www.w3.org/2003/InkML" xml:id="stk22" contextRef="#ctx0" brushRef="#br0">7949 9871 176 0,'-3'0'66'1,"3"0"-52"0,3 0 8 3,-3 0 1 3,0 0-3 0,0 0 0 1,0 0-6-1,0 0-4 1,5 0-5 1,0 0-4-8,3 0 0 4,0 0-1 3,3 0 0-1,2 0 13 2,3-7 6-3,5 0 4 3,0 0 1-3,3-7-9 2,2-3-4-1,6-4-4 2,2 0-2-1,6-3-3-1,5 1 1 0,13-3 0 3,1 2 1-6,-4-6 0 6,1 2 2-5,-1-3 3 4,1 3 5-1,-1 4 5-2,1-4 3 3,-6 5 0-1,-2-6 1 0,-8 6-11-1,-6 2-2 4,-5-1-8-6,-5 6-4 2,-6 0 1 1,-2 4 0-3,-2-2-15 4,-4 4-4-4,-2 6-23 6,0 1-8-7,-3-4-41 8,-7 14-81 8</inkml:trace>
    </iact:actionData>
  </iact:action>
  <iact:action type="add" startTime="74706">
    <iact:property name="dataType"/>
    <iact:actionData xml:id="d23">
      <inkml:trace xmlns:inkml="http://www.w3.org/2003/InkML" xml:id="stk23" contextRef="#ctx0" brushRef="#br0">8576 9405 232 0,'13'-12'88'0,"-5"5"-69"1,5-2-7 8,-5 7-7-5,5-5-12 3,3-5 0 0,8-2 1 2,10-3 3-1,9 3 2 0,2 0 5-7,-3 7 5 9,0-2 8-6,-2 1 7 6,-6 1 2-5,1-2 4 3,-6 4-1-2,0-2 2 2,-8 7-13 0,-2 5-5-2,-1 11-8 5,-2 8-2-7,0 7-1 8,-5 4-2-8,-6 2 1 9,-5 6-1-10,-3-1-3 3,-5-2 2 0,-2 2 1 7,-1-4 2-9,1 0-3 4,-4-8 0 1,4-1-30-1,2-6-12 0,8 3-97 5</inkml:trace>
    </iact:actionData>
  </iact:action>
  <iact:action type="add" startTime="75441">
    <iact:property name="dataType"/>
    <iact:actionData xml:id="d24">
      <inkml:trace xmlns:inkml="http://www.w3.org/2003/InkML" xml:id="stk24" contextRef="#ctx0" brushRef="#br0">9880 9059 244 0,'8'-7'93'1,"0"7"-72"0,0-9 16 6,-3 4 4-1,3 3-15 5,3-10-3-6,7-4-11 3,9-8-3-1,10-9-5-1,2-4 6-3,4-1 3 0,2-4 5 5,5 2 3 2,6 2-11-4,10 3-3 4,0-1-7-5,0 3-3 3,-5-2 2 1,-3 7 2-4,-5-3-5 3,-5 8 1-1,-6 2-8 1,-8 4-3-1,-4 3-34 2,-7 7-14-3,-7 2-76 9</inkml:trace>
    </iact:actionData>
  </iact:action>
  <iact:action type="add" startTime="75732">
    <iact:property name="dataType"/>
    <iact:actionData xml:id="d25">
      <inkml:trace xmlns:inkml="http://www.w3.org/2003/InkML" xml:id="stk25" contextRef="#ctx0" brushRef="#br0">10237 8420 284 0,'6'-26'107'0,"-1"14"-83"1,0-9 6 2,1 14-3 4,4-3-15 1,9-4-2-3,7 0-8 10,16-2-2-14,6 2 0 6,8-1 0-6,-3 8 0 6,-1 5-3 1,1 4 2-1,-5 10-1 1,-3 2-2-1,-5 5 3 1,-9 2 0 4,-9 0 1-9,-9 10 0 8,-8 0 0-7,-5 4 0 2,-3-5-3 3,-4 6 0-3,-1-1-45 6,2 5-17-9,9-5-54 12</inkml:trace>
    </iact:actionData>
  </iact:action>
  <iact:action type="add" startTime="80697">
    <iact:property name="dataType"/>
    <iact:actionData xml:id="d26">
      <inkml:trace xmlns:inkml="http://www.w3.org/2003/InkML" xml:id="stk26" contextRef="#ctx0" brushRef="#br0">9473 9419 160 0,'0'0'60'1,"0"3"-47"0,-3 4-3 2,3-5-3 4,-5 5 7 2,-3 5 6-2,-3-3-2 1,-2 3 2-1,-6 5-11 0,-7-1 3-6,-11-2 4 5,-8 5-4 2,-5-3 1-1,-6-1-6 2,-7-6 1-2,-14-9-3 0,-2-7 2 3,4-7-2-3,7-10 0 3,7-4-3-4,3-17-2 4,7-14 5-7,9-6 1 5,10-1 2 0,8-10 0-2,14-3 4 2,10 3 3-1,13 1-4 3,13 4-1-3,22 10-4 2,29 2-1-5,13 10-6 6,29 11 1-4,11 15 0 2,-1 16 0 0,9 14-3-1,-9 16 0 2,-7 27 4-2,-3 18 3 3,-13 5 1-5,-21 0 2 5,-19 7-4-7,-18-7 0 9,-17-10 3-8,-12-6 1 4,-17-13 3 0,-10-6 4-3,-7-7-8 6,-4-5-1-7,-2-10-14 9,0 0-4-11,0-1-32 12,-1-8-12-11,4-7-62 10,2-7-45-4,5-17 66-2</inkml:trace>
    </iact:actionData>
  </iact:action>
  <iact:action type="add" startTime="81402">
    <iact:property name="dataType"/>
    <iact:actionData xml:id="d27">
      <inkml:trace xmlns:inkml="http://www.w3.org/2003/InkML" xml:id="stk27" contextRef="#ctx0" brushRef="#br0">10023 8500 256 0,'5'-80'96'1,"-7"56"-75"0,4-11 3 4,4 18-4 2,4-6-18 0,9-15-3 2,5-14-2-3,7-4 1 6,6 4 1-9,6 0 1-2,10 8 0 5,10 1-3 3,6 11 0 1,5-1-1-5,3 9 3 3,13 10 0 1,2 7 1-3,1 12 4 5,5 11 5-7,8 22 8 7,-3 21 7-5,-5 6-9 2,-16 8-3-4,-16 10-7 5,-18-3-2 0,-19-5-1-4,-21-5 1 5,-19-4-2-4,-21-5-1 5,-21-9 1-8,-8-2-1 6,-10-17 2-3,-14-10 1 1,-7-4-1 1,2-12-2 0,0-7 5 1,-3-7 1-4,3-12 2 4,11-4 0-3,13-10-2 7,7-17 1-9,12-9-4 2,12-6-2 2,14-1-29-1,11-14-14 1</inkml:trace>
    </iact:actionData>
  </iact:action>
  <iact:action type="add" startTime="83999">
    <iact:property name="dataType"/>
    <iact:actionData xml:id="d28">
      <inkml:trace xmlns:inkml="http://www.w3.org/2003/InkML" xml:id="stk28" contextRef="#ctx0" brushRef="#br0">11129 13072 112 0,'-3'3'44'1,"1"-3"-35"-1,2 4 3 5,0-4-3 3,0 0-5-1,0 0-3 0,0 0 0 2,0 0-1-2,0 0 4 2,0 0 2-3,0 0 2 1,0 0 0 1,0 0 9 0,0 0 4-1,0 0-11 1,0 0 3-7,0 0 3 5,0 0-4 1,0 0 1 1,0 0-4 0,0 0 0 0,0 0-3-1,0 0-1 1,0 0 1-1,0 0 3 0,0 0 2 1,0 0 1-1,0 0-2 1,0 0 1-1,0 0-4 1,0 0 1 0,0 0-14-1,0 0-5 0,0 0-50 1,-6-4-75 15</inkml:trace>
    </iact:actionData>
  </iact:action>
  <iact:action type="add" startTime="84391">
    <iact:property name="dataType"/>
    <iact:actionData xml:id="d29">
      <inkml:trace xmlns:inkml="http://www.w3.org/2003/InkML" xml:id="stk29" contextRef="#ctx0" brushRef="#br0">11050 12934 248 0,'10'-15'93'1,"-4"6"-72"-1,-1 0-24 4,-3 4-99 15,1-2-35-15,0-14 67 2,-1-3 34 1</inkml:trace>
    </iact:actionData>
  </iact:action>
  <iact:action type="add" startTime="85080">
    <iact:property name="dataType"/>
    <iact:actionData xml:id="d30">
      <inkml:trace xmlns:inkml="http://www.w3.org/2003/InkML" xml:id="stk30" contextRef="#ctx0" brushRef="#br0">4760 8293 140 0,'-3'-7'55'0,"-2"4"-43"1,3 6 1 4,-1-3 0 2,-5 7-5 1,-8 0 3-1,-8 9-4 2,-7 5 1-2,-14 3-5 2,-27 9 5-8,-10 0 4 3,-18-5-8 4,-17-7-2 0,-10-12-2-1,-10-9 0 2,-4-7 8-2,6-9 7 0,-8-1 8 2,6-1 3-1,20-6-9-1,12 8-5 1,17-3-7-1,17 9-4 5,15-1-3-9,17 6 1 4,7 0-4 7,13 10-6-5,17-3 0-2,4 5 5 1,14 3 3-1,5-3 0 3,14-2 2-6,10-3 1 8,16-2 2-8,5-2-1 5,5-3-1-4,6 3-2 3,8-3 1 0,5-2 1 1,-3 4 0-1,-5 3 0-2,8 0 2 5,-5 0-3-7,-6-4 0 3,-5 4-1 0,-5-3 0 1,-6 3 2-1,9 0 2 3,-1 0-3-3,1 0-2 0,-1-2 4 3,11 2 1-5,11 0-3 1,7 0-1 2,6 0 1 1,18 0 0-4,-4 0-2 7,1 2 2-8,-31-2-4 6,56 3-1 0,-6 1-2-6,13-4 2 4,-4-4 4-1,-1 1 1 0,5 1-2 0,-2-3 2 2,8-2 1-3,-3 0 2 1,8 5-1 3,5-5-1-6,3 0 1 8,6 0-1-8,-1 0 0 4,8-3 2 0,0-2-1 0,8 5-1-2,-2 0 3 2,15 7 0 1,-5 5-6-4,3 2 0 5,29 7 1-4,-13-2 3 1,-25 7 0 1,-7-3 2 1,-8 1-2-2,-18 2-1 0,2-10 1 0,-11 5-1-1,-10-7 0 4,-5 0 0-5,-14-7 0 7,-18 3 0-8,-14 1 0 4,-9-4 0 0,-12 0 0 0,-2 0 0 0,-8 3 2-2,-14 1 1 3,-4-1 1-3,-12 4 0 4,-2 0-5-4,-7 4 1 4,-4 6-2-6,-5-1 0 6,-2 6 2-3,-6-1 0 0,1-5 0 2,-6 3 0-5,2-2 0 5,-2-3 0-3,0 0 0 7,0-5 0-10,0 5-3 6,0-4 2-3,0 4-4 5,0-2-1-7</inkml:trace>
    </iact:actionData>
  </iact:action>
  <iact:action type="add" startTime="86163">
    <iact:property name="dataType"/>
    <iact:actionData xml:id="d31">
      <inkml:trace xmlns:inkml="http://www.w3.org/2003/InkML" xml:id="stk31" contextRef="#ctx0" brushRef="#br0">10801 8772 212 0,'11'-16'79'0,"-9"16"-61"1,1 9-10 3,-1 3-6 2,4 14-4 3,4 26 1-3,4 11 1 4,1 20 2-5,-1 20-1 8,-1 10-1-12,-5 19 1 1,-3-3-4 7,-5 0 2-1,0 20 1-2,0-6 2 4,0 15-1-5,3-10-1 4,2 0 5-3,0 14 4 6,3-9 1-8,0 10 2 6,-2-8 0-5,-4-7 0 2,-2 7-6 2,-2-11-4-4,-4-10-1 5,1 0 1-5,2-9-3 6,3-22 0-7,3-13 1 8,2-18 0-8,-2-20 4 5,0-9 2-3,-3-13 9 1,2-6 2 1,1-8-8-1,-1-2-5 1,1 0-23-2,2-7-8 7,3-2-90-3</inkml:trace>
    </iact:actionData>
  </iact:action>
  <iact:action type="add" startTime="87767">
    <iact:property name="dataType"/>
    <iact:actionData xml:id="d32">
      <inkml:trace xmlns:inkml="http://www.w3.org/2003/InkML" xml:id="stk32" contextRef="#ctx0" brushRef="#br0">7618 9695 196 0,'-3'0'74'0,"6"0"-58"1,-3 7 14 5,0-7 1 1,0 0-16 1,0 0-6-1,0 0-10 1,2 2-2-1,4 5 1 2,2 7-4-8,8-2 2 4,-1 2 2 3,-1-5 3 0,-4 1 0 0,1-3 2-1,-1 0 2 1,4-7 2-1,-1 0 3-1,3-2 1 2,2-3 1 0,1-5 2-1,5-1-3 3,5-1 1-3,13-14-1 0,11 3 1 2,8-8-2-3,16-4-1 5,15-1-3-7,11-1-1 7,1-1 1-7,-4 0 3 5,3-6 2-2,-7 1 3 0,-12 6-3 1,-10 6-1-2,-8 3-9 3,-7 7 0-3,-9 9-3 6,-2 0 0-9,-9 12-5 9,-2 5-3-9,0 11-25 4,-2 6-10 1,-9 1-43-1,-5 1-19 1,-7-5 8 9</inkml:trace>
    </iact:actionData>
  </iact:action>
  <iact:action type="add" startTime="88188">
    <iact:property name="dataType"/>
    <iact:actionData xml:id="d33">
      <inkml:trace xmlns:inkml="http://www.w3.org/2003/InkML" xml:id="stk33" contextRef="#ctx0" brushRef="#br0">9028 9408 268 0,'0'0'101'1,"3"-8"-78"0,2 8-5 4,-5 0-5 0,0 0-26 6,3 8-5-5,-1-1-96 1,-2 9-39 1</inkml:trace>
    </iact:actionData>
  </iact:action>
  <iact:action type="add" startTime="88638">
    <iact:property name="dataType"/>
    <iact:actionData xml:id="d34">
      <inkml:trace xmlns:inkml="http://www.w3.org/2003/InkML" xml:id="stk34" contextRef="#ctx0" brushRef="#br0">4244 9412 172 0,'0'0'66'1,"0"3"-52"0,-16 8 10 8,8-6 2-6,-13 9-6 4,-16 5 0 1,-26-3-11 0,-9 1-3-1,-12 2-4 2,-12-10-4-8,-7-2 1 7,8-9 5-3,-8-10 5 5,7-11 8-5,1-6 7 3,16-22 2-1,13-8 4 3,18-14-14-4,14-9-7 1,15-13-5 1,19 6-4-1,37 7-4 3,16 6-2-4,24 13-4 5,21 16 1-7,10 16 3 5,14 13 1-4,13 15 3 5,-8 13 3-5,8 11 0 4,-14 9-1 0,-15 15 3-4,-24 7 0 6,-18 4-4-5,-19 5 1 3,-21 5 2-5,-16 7 3 3,-27-5-2 0,-13-2 0 0,-7-9-3 2,-4-6-1-2,1-6-26 2,2-12-9-4,6-5-86 10</inkml:trace>
    </iact:actionData>
  </iact:action>
  <iact:action type="add" startTime="89118">
    <iact:property name="dataType"/>
    <iact:actionData xml:id="d35">
      <inkml:trace xmlns:inkml="http://www.w3.org/2003/InkML" xml:id="stk35" contextRef="#ctx0" brushRef="#br0">4244 9186 196 0,'8'-7'74'1,"-3"7"-58"0,3-9 5 6,-2 9-3-1,-1-5-9 1,3 3-3 1,0-5-41-1,5 7-16 3,16-2-32-6,8 2-14 8</inkml:trace>
    </iact:actionData>
  </iact:action>
  <iact:action type="add" startTime="89524">
    <iact:property name="dataType"/>
    <iact:actionData xml:id="d36">
      <inkml:trace xmlns:inkml="http://www.w3.org/2003/InkML" xml:id="stk36" contextRef="#ctx0" brushRef="#br0">8586 12357 372 0,'8'-59'140'1,"0"31"-109"0,11-16-2 3,-9 20-9 3,17-14-20 4,12-11-2-7,20-3-4 5,7 5 1-2,10 5 3 0,17 4-10-6,13 15-2 7,2 16 2-1,14 23 3 1,2 29 2 0,-7 28 3 1,-9 16 2-4,-10 26 3 5,-24-2 2-6,-31 0 3 4,-27 2 8 0,-22-18 5-1,-20-8-9 1,-30-16-3-1,-20-12-5 2,-17-14-2-4,-18-21 1 7,2-14-1-7,6-19 4 5,3-21 2-6,2-17-2 3,13-14-1 1,8-7 8 2,16-21 2-5,11-11-6 2,13-13-4 3,13-21-5-4,19 1 1 5,26-6-26-7,27 1-9 4,29 23-70 0,55 19-29-2,56 28 10 9</inkml:trace>
    </iact:actionData>
  </iact:action>
  <iact:action type="add" startTime="92646">
    <iact:property name="dataType"/>
    <iact:actionData xml:id="d37">
      <inkml:trace xmlns:inkml="http://www.w3.org/2003/InkML" xml:id="stk37" contextRef="#ctx0" brushRef="#br0">7710 10271 156 0,'-5'14'60'0,"0"-9"-47"1,-8 4 4 5,5-2-1 0,-8 3-4 3,-3 4 1-2,-7 7-1 1,-3 2 2-1,-3 6-7 1,-5 1 0-7,-8 5 0 5,-11-6 1 3,-10-6 0-2,0 1-4 0,-3-10-1 1,3 0-1 0,-13-7 1-1,5-7 0 2,5-7 3-3,8-7 3 2,8-14 2 2,11-3 6-5,-1-7 1 4,12-6-5-3,7-8 0 5,8-7-2-7,11-16 3 2,10-5-5 3,13 0-1-3,14-2-4 4,19 2-1-3,9 14-3 1,14 14-3-3,22 14 2 7,-1 15 0-7,-2 16-2 3,-1 16 0-1,3 12-1 0,-5 10 0 0,-23-10 3 3,9 31 2-4,-7 14 0 0,-13 0-1 4,-11-5 1-3,-11-10-1 3,-10-6 0-6,-11-3 0 2,-8-4 8 3,-5 0 5-1,-8-5-6 0,-5-7-2-2,-3-1-14 4,-2-6-7-4,-3 2-35 4,-1 3-17-6,-1-10-53 11</inkml:trace>
    </iact:actionData>
  </iact:action>
  <iact:action type="add" startTime="93443">
    <iact:property name="dataType"/>
    <iact:actionData xml:id="d38">
      <inkml:trace xmlns:inkml="http://www.w3.org/2003/InkML" xml:id="stk38" contextRef="#ctx0" brushRef="#br0">4395 10261 204 0,'-21'15'77'1,"-11"-6"-60"0,-10 5 6 1,21-7 1 6,-14 3-13 2,-20 1-1-5,-17-1-2 5,1-3 2-5,-11 0-5 7,-14-7 1-8,-7-3 4-3,5-8-4 6,-5-3 2 0,0-12-3 1,8-10 2-1,18-20 13 0,16-10 10 3,16-4-10-4,19-25-3 4,23 1-13-5,22 5-2 2,20 9-4 0,19 16-2 0,32 8 0 3,19 14 0-4,13 18 0 3,10 15 0-3,-2 11 3 5,5 19 2-7,-6 24-2 7,-12 7 0-6,-25-1 1 2,-12 1 2-2,-22 0-3 4,-13 0 0-1,-11-8-17-1,-7 8-8 2,-9-10-88 8,-7-6-57-12,-6-27 70 4</inkml:trace>
    </iact:actionData>
  </iact:action>
  <iact:action type="add" startTime="93877">
    <iact:property name="dataType"/>
    <iact:actionData xml:id="d39">
      <inkml:trace xmlns:inkml="http://www.w3.org/2003/InkML" xml:id="stk39" contextRef="#ctx0" brushRef="#br0">4572 9810 268 0,'-2'0'101'1,"2"-5"-78"0,2 5-16 4,-2 0-10 2,6 0-7 0,2 0 1 1,10 0-10 0,1-2-5-1,2 2 13 4,10 0 1-10,9 0 2 3,10 0-28 7,6-5-12-8,8 5-26 12</inkml:trace>
    </iact:actionData>
  </iact:action>
  <iact:action type="add" startTime="94088">
    <iact:property name="dataType"/>
    <iact:actionData xml:id="d40">
      <inkml:trace xmlns:inkml="http://www.w3.org/2003/InkML" xml:id="stk40" contextRef="#ctx0" brushRef="#br0">6200 9784 220 0,'60'-7'85'0,"-23"12"-66"1,30-5 16 8,-36-5 6-6,4 5-13 6,2-7-4-3,0 4-5 3,-8-1 0-3,-3 1-10 2,-2 3-3-7,-5-4-2 8,-3 4-7-3,-6 0 0 4,1 0-4-5,-6 0 2 2,0 0-4 1,-2 4 1-2,-6 3-16 3,-2 3-7-2,0 4-47 1,-6 5-20-1,3 0 5 8</inkml:trace>
    </iact:actionData>
  </iact:action>
  <iact:action type="add" startTime="94493">
    <iact:property name="dataType"/>
    <iact:actionData xml:id="d41">
      <inkml:trace xmlns:inkml="http://www.w3.org/2003/InkML" xml:id="stk41" contextRef="#ctx0" brushRef="#br0">7962 12879 276 0,'-8'0'104'1,"-8"3"-81"0,-21 18-8 3,21-7-11 3,-16 3-12 3,-13 4 0-3,-10 0-1 1,-3-5 3-2,-3 3 4 5,0-9 5-10,-3-1 3 2,-7-2 0 7,-1-9-1-4,4-5 1 1,4-7 1 0,1-3 3 0,2-16 1 2,16 10 3-2,-16-29 2 2,8-14-1-2,8-2 1 1,13-15-8-2,14-4-5 2,15-2 4-1,14-12 3 1,7 2-1-1,9-2 2 0,4 7 0 4,4 9 1-5,2-2-4 3,8 14 0-5,8 7-3 8,2 19 0-9,6 12-8 5,5 14 0 0,11 21-4-1,10 21 2 1,1 17-4 0,-1 18 1 1,3 26 4-4,0 15 2 6,-11 6 2-7,-12 6 2 4,-17-11 5 0,-13-11 4-1,-13-7-2 0,-14-4 2 1,-12-15 0 1,-12 5 1-4,-7-8-2 6,0-8-1-6,2-12-5 4,-4-3-1-3,2-5-1 1,2-6 1 0,6-3-4 1,2-7 0-1,3-4-6 1,0 1-3 1,3-1-30-3,2-3-13 5,9 2-46-7,10 3-17 3,26-5-5 9</inkml:trace>
    </iact:actionData>
  </iact:action>
  <iact:action type="add" startTime="98546">
    <iact:property name="dataType"/>
    <iact:actionData xml:id="d42">
      <inkml:trace xmlns:inkml="http://www.w3.org/2003/InkML" xml:id="stk42" contextRef="#ctx0" brushRef="#br0">5909 11325 200 0,'-3'-3'77'0,"0"-1"-60"1,1 4-9 5,2 4-7 1,-8-1-5 2,0 6-1-3,-6 5 4 2,-1 7 0-1,-4 0 1 3,-2 3 2-9,-3 0 3 3,-13-3 7 5,-5 0 2-2,-6-7 1 0,0 0 4 1,1-12-7-1,-1-9 1 1,3-9-4-1,6-12 2 1,1-24-6 1,9-14-3-3,8-9 1 1,8-29 0 3,5-2 5-4,5-2 5 6,6 0 4-8,2 9 2 5,6 12-4-4,5 21-1 1,10 12-11 2,19 17-1 1,21 15-4 0,11 25-2-4,5 18 3 6,11 24 0-6,-3 21 1 6,-3 23 0-6,-18 5 0 1,-11 10 0 2,-13-1 2-1,-16-14 3 0,-10-16 2 1,-11-12 1 2,-8-4-4-6,-6-15-1 7,-7-9-8-5,-5-5-4 0,-6-4-50 1,3-3-22 0,7-7-44 9</inkml:trace>
    </iact:actionData>
  </iact:action>
  <iact:action type="add" startTime="99282">
    <iact:property name="dataType"/>
    <iact:actionData xml:id="d43">
      <inkml:trace xmlns:inkml="http://www.w3.org/2003/InkML" xml:id="stk43" contextRef="#ctx0" brushRef="#br0">5377 11997 228 0,'-3'-9'85'0,"6"2"-66"1,-6 7 5 5,3 0 1 2,0 0-5 0,-3-7 3 0,1 0 0-1,-6-3 1 0,-3-8-13 0,3 1 11-6,-8-6 7 5,1-8 2 1,1-11 4 1,1-10-4 1,-3 0-1-3,0-11-9 3,0-6 0-3,3-20-8 6,3 0 0-8,-1-1-10 5,0-1-4-4,9 1 0 3,-6 10 2-1,5 10-2 1,6 4-2 0,5 2-3-1,5 3-1 4,0 9 1-7,0-6 4 8,1 6-1-8,-1 0-1 2,-2 3 3 3,-4 4 0-1,-1 0-4-1,-1 5 1 1,0 5 0 1,3 0-1-4,-5 11 6 5,2 3 1-4,1 0-5 3,-1 7 0-4,3 4-4 2,-8 3 2 1,8 0-8 7,2 5-2-8,-2-3-1 2,3 5 9-3,-1 0 3 6,6 0 4-9,-3 7 0 4,9 0-3 2,1 7 0-1,4 8-1-1,7 3 0 1,9 15 3 0,-4 7 2-3,-2 10 0 6,-2-3-1-7,-1 5 1 8,-2-3 1-8,-3 3 1 3,-3 0 1 1,-2-5 0 0,0 5 2 0,3-5 1-2,-6 2 3 5,-3-4-3-6,3 9 1 7,-5 5-5-9,0-7 0 6,-3 0 1-3,-5 0 0 2,0-3-2-1,-5 5 1 1,-3 5-2 1,-3 0 2-4,1-5 0 6,-4-5 3-7,-2-8-1 5,-2-6 0-3,-3 0-3 0,-3-4 1 3,-3-1-2-2,1-1-1 2,-6-3 1-2,0-3 1 2,-2 3-3-3,-6-7 0 5,-8 0-1-7,-5-3 0 3,0-6 2 2,-2-3 0-2,-1 0-5 0,0-4 1 1,3 1 0 0,3-8 2-2,0 1 1 5,7-4 1-7,-2-7 4 8,11-4 2-9,-1-13 6 4,1-7 5 1,7-20-7-1,1-10-3 2,2-24-2-3,5-12 1 4,3-13-3-5,8-15-2 7,3 1 2-8,5-3 0 2,8-12-6 4,10 16 0-5,6 13-8 5,8 9-1-4,7 14-22 4,14 9-8-5,11 15-2 5,-1 11-1-5,-2 14-6 7,-6 10-1-9,1 19-86 12</inkml:trace>
    </iact:actionData>
  </iact:action>
  <iact:action type="add" startTime="100828">
    <iact:property name="dataType"/>
    <iact:actionData xml:id="d44">
      <inkml:trace xmlns:inkml="http://www.w3.org/2003/InkML" xml:id="stk44" contextRef="#ctx0" brushRef="#br0">5146 11186 260 0,'-37'14'96'1,"14"-14"-75"0,-28-2-1 3,17-3-7 4,-30 5-12 0,-15 0 0-2,-14 0-6 2,-15 0-1 2,-3 0 3-3,5-7-1-6,-8 0 2 4,3 0 2 5,5 2 0-4,6-2 2 6,2 0 1-9,3 0 5 4,10-5 3 1,13 3-6 1,12 2-1-3,12-3 0 0,6-2 0 4,12-2-2-3,12-2 1 2,2-5-15-4,8 0-7 4,8-10-4-3,13-4 2 1,-7 4 13 2,7-2 9-3,0 0 1 3,3 3-1-2,0 6 4 2,-6 1 4-4,6-3-3 7,-2 2 2-8,-4 1-1 3,-5-6 1 0,3 8 0 0,-8-7 0 2,0 5 7-2,-8-6 2 1,6 3 7-1,-1-2 5 4,3 7-14-6,0-2-3 5,8-1-6-4,5-2-1 0,-2 3-6 2,10 1-1-1,11 6 1 1,13 2 2-1,10 9-2 2,17 17-2-3,2 11 4 5,0 20 1-7,-5 4 6 5,-6 5 3-2,-2 6-4 1,-16 8-2 0,0 0-2 0,-16-2-3 1,-10-10 1 1,-14 5 1-6,-13-8 1 2,-16 8 3 1,-15 0-3 1,-25 2 0-1,-7-5-6-2,-6-11-2 6,3-10 2-5,0-16 3 0,-6-7 3 5,1-19 1-6,5-7-2 3,2-14-2-1,9-5 1 2,7-10 1-2,3-13-1 1,11-19 2-2,13-1 0 1,18-4 3 3,6 7 1-4,16 5 3 5,20 2-7-7,22 8-4 3,32 11-5 0,13 11-1 2,26 22 4-2,3 21 1 0,-8 14-1 1,0 10 2-1,-13 11 3 3,-18 15 1-5,-17 16-1 7,-23 7 1-9,-22 2 0 7,-15 5 1-6,-24 0-2 5,-11-12-2-2,-5-9-2 1,-14-7 1 0,-4-14 3 0,-9-10 1 4,-5-16-1-8,-10-7-2 4,7-12-6-1,-5-15-1 0,6-8-8 1,-3-15-1-3,-3-9 0 5,11-5 0-5,5-2 9 6,8-4 3-6,11-8 6 6,7 0 1-7,14 0 3 4,10 0 1-3,16 12 1 5,14 2 2-2,10 8-3-2,8 6-2 2,8 17-2 0,10 14-3 1,9 14 1-2,-1 21-1-1,14 26 0 3,-14 14 0-1,-15 5 0-3,-11-2 2 2,-13-10-3 2,-19-2 0-3,-8-10-1 4,-5-9 0-6,-5-5-33 8,-6-4-17-4,1-17-99 4</inkml:trace>
    </iact:actionData>
  </iact:action>
  <iact:action type="add" startTime="102105">
    <iact:property name="dataType"/>
    <iact:actionData xml:id="d45">
      <inkml:trace xmlns:inkml="http://www.w3.org/2003/InkML" xml:id="stk45" contextRef="#ctx0" brushRef="#br0">5207 11496 360 0,'-5'-16'134'0,"-6"2"-104"1,-4-14-8 4,7 16-10 2,-6-7-13 1,4-12 0-1,-9-11-4 2,3-5 1-2,1-12 2 2,4-7 1-8,3-2 1 6,5-10 4-2,3 3 2 6,0 7 9-6,3-3 2 2,2 10-2 2,-5-5-1-2,3 15-8-1,0 1-2 1,2 13-4 1,5 4-1-1,6 4-4 4,13 6-1-6,9-3 0 5,1 10 2-6,6 1-1 6,3 1 4-4,5 0 0 1,0 5 3 0,5 2-3 1,3 0-2 1,-6 7 2-1,-4 4 0 0,-4 8 1-2,1 14 2 4,-6 14-3-5,0 24-2 7,-4 8-1-8,-1 25 3 3,-16 2 4-1,-8 9 6 1,-10-2-7 1,-6-3-1-2,-5-16 3 5,-3-4 2-5,1-3 0 5,-1-7-1-7,1-5-3 4,2-5 1-2,0-4 2 2,3-5 2 0,-1 3-6 0,4-6-2 1,-9-4 0-2,3-2 0 2,-3-7 1-4,1-3 0 6,-1-4 2-5,1-10 1-1,-1-5 3 4,1-2 3-4,2-7 0 3,-6 5 0-1,4-9-5 3,2 4-3-4,-3-3-3 5,-2-1 1-6,-3 4-1 1,-2-5 0 3,-1 3-3-3,-2-3-1 2,2 5-2 0,1-7 0 0,-1 0 5-2,6-2 1 4,-8-3-1-4,0 3 2 6,0-3-4-9,-1-2 1 4,-1-2-3 2,-4-8 0-3,1-4 4 1,2-7 1 1,3-5 4 1,2-21 3-2,1-10 0 3,-1-13 2-6,3-6-2 6,0-6 2-4,3 21-2 1,0-31 2 1,2 7-2-1,9-4 2 1,2-5 2-1,2 6 2 3,9 11-3-4,5-3-3 5,5 11-2-7,6 4 0 2,4 3-4 3,1 10-2-3,8 8-12 2,5 8-2-1,0 8-19 3,5 19-6-5,0 9-22 6,3 21-8-7,5 16-71 11</inkml:trace>
    </iact:actionData>
  </iact:action>
  <iact:action type="add" startTime="103185">
    <iact:property name="dataType"/>
    <iact:actionData xml:id="d46">
      <inkml:trace xmlns:inkml="http://www.w3.org/2003/InkML" xml:id="stk46" contextRef="#ctx0" brushRef="#br0">6086 10979 92 0,'13'-33'35'1,"-10"14"-27"-1,2-28-9 8,-2 28-6-3,-1-4 5 2,4 2 5 1,1-1 30 0,-1 6 13 1,2 2 3-4,2 0 1 4,4 0-15-2,1 4-4 3,1 3-18-6,5 0 5-3,-2 0 3 5,-1 0 2 3,4-2 1-2,-1 1-2 0,8 1-2 0,-3 0-8 3,9 0-3-2,-1-2-3 1,6-3-1-5,-3 3-6 8,0-1-1-8,5-1 3 2,1-4 1 2,7-8 2 0,3-1 0 0,2-4-2-1,-2 5 1 2,0-3-2-2,0 7-1 3,0-2-2-6,-5 7 1 4,2 0 1-1,-5 4 0 2,-5-2 0-2,-6 5 0 0,-5 0 4 2,-5 0 5-4,-3 0 4 6,-2 5 2-7,-6-5 0 7,0 4 1-6,-5-1-4 2,0 4-2 0,0-3-9 1,-3-1 0 0,-5 4-3-1,3 0 0 2,0-3 4-3,-1-1 3 5,-2 4-2-8,0 0-2 5,0 0 0 0,0 0-1-1,0 0-3 1,0 0 2-1,0 0 3 2,0 0 1-2,0 0-4 2,0 0 1-3,0 0-2 6,0 0-2-8,0 0 5 5,0 0 3-4,0 0-1 2,3 0-2 2,-3 0-3-2,0 0 1 2,5-3 1-3,-5 3 0 4,3 0 0-6,-3 0 2 3,0 0 1 1,2-4 3-1,-2 4-1 1,0 0 0-1,0 0-3 2,0 0-2-2,0 0 1 3,0 0 1-5,0 0-3 7,0 0 0-7,0 0 1 0,0 0 2 3,0 0-3 3,0 0 0-8,0 0 1 6,0 0 0 0,3-3 0-4,-3 3 2 6,0 0 1-6,0 0 1 1,0 0-5 2,0 0-1 1,0 0-2-3,0 0 3 2,0 0 0 0,0 0 1-1,0 0-3 4,0 0 2-7,0 0 1 6,0 0 2-5,0 0-1 7,0 0-1-9,0 0 1 4,0 0-1 3,0 0 0-4,0 0 2 2,0 0-3-1,0 0-2 3,0 0 2-5,0 0 0 4,0 0-2-4,0 0 2 3,-3 0 1 0,3 0 2-1,0 0-3 1,0 0 0-1,0 0 1 5,0 0 0-10,0 0-5 11,0 0 1-10,0 0 0 9,0 0-1-7,0 0 4 1,0 0 0 2,0 0-4-1,3-5-1 1,0 3-6-1,-1 2-3 4,1-5 0-6,0 3 1 2,-1 0 1-1,1-3 1 2,2-2 7 0,0 5 2-1,1-3-4 1,2-2 0 0,0 7-4 1,0-3 0-4,0-1 1 8,2 1 4-10,1-4 5 5,2 3 3-2,0 1-3 3,3-4 1-2,3-2 0 0,2-3 0 3,8 3-3-5,5-5 2 7,3-1-4-8,-2 1-1 7,-1 0-2-8,0-5 0 4,1-2 7 2,2 0 2-3,5-7 1 3,6 4-2-2,7 1 1 2,1 2-1-3,-3-1 0 5,0 1 2-8,0 5-3 6,0-5-2-4,10 7 4 3,-2-8 1 0,-3 4 0-1,-2-1-2 2,-1-2 1-2,-2 4-1 4,0 1-3-7,0-3 2 6,11 2-4-4,-6-4-1 0,-3 0-4 2,1 2 1-1,-3-7 0 1,0 3 3 0,5-5 6 0,0 4 2-3,-2-4 0 9,-6-3-2-11,-2 3 3 9,-6-3 0-7,-2 1 1 1,-3 2 0 1,2-10-5 1,4 3 1 0,2-3 0-1,0 0 0 4,0 3 0-6,0-3 0 2,-6 1 0-1,1-1 0 2,-3 1 2-1,-2-1 1 0,-1-4-1 1,-2 4-2-1,2 0-2 3,3 5 1-5,3 8 1 8,-3-4 2-11,-3 1-1 11,-5 5-1-10,-2 1-2 6,-1 1-1-3,-5-2-5 1,1 6-2 2,-1-2-9-3,-3 5-2 4,4 5-14-5,-1-1-5 7,3 3-14-2,5 0-50-2,0 0 15-1</inkml:trace>
    </iact:actionData>
  </iact:action>
  <iact:action type="add" startTime="104914">
    <iact:property name="dataType"/>
    <iact:actionData xml:id="d47">
      <inkml:trace xmlns:inkml="http://www.w3.org/2003/InkML" xml:id="stk47" contextRef="#ctx0" brushRef="#br0">10960 8596 104 0,'42'0'41'1,"-23"0"-32"-1,7 0 2 3,-15 0-2 8,7 0-5-7,6 7-3 3,5-2 0 2,13-3-1-3,3 5-7 3,0-4 0-3,0 1-2 3,-2 3 1-2,-1-4 2 4,0-3 4-7,1 4 1 5,2-1 3 1,5-3 1-7,-2 0 3 4,-1-3-1 2,-2-1 0-2,-2 4-6 0,-1 0 1 2,3 0 2-3,-3 0 1 5,0 0-4-7,1 4 1 3,-1-4 0 1,1 0 2 1,-4 0 1-2,-2 0 3 0,0 3-3 2,-2-3 0-3,-4 0 1 5,1 4 2-6,0-1-1 6,-3-3 0-6,-2 0 8 2,-1 0 3-1,-2-3 6 2,-3-1 1 0,0 4-12-1,-5-3 0-5,-3-1 0 5,-2 4-4-1,-3-3-2 4,0-1-5-4,-3 4 0-1,-2-3-2 3,-1 3 0 1,-2 0 0-2,0 0 0 1,0 0 2 1,0 0 2-4,6 0-1 5,-6 0-1-5,0 0 1 8,-6 0-1-10,-7 3-3 4,-5-3 0 0,-9 0-1 1,-5 4 3 0,-5-1-7-1,-8-3 1 2,-16 4 5-3,-10-4 6 5,-3-4-2-7,-8 4-1 3,-16 0-3 0,-3 4 1 2,-7-1-1-3,-9 1-2 2,1-4 3 1,2 0 2-3,1 0-2 4,-1-4-2-6,11-3 4 9,15 0 1-10,17 4 2 4,13-4 2 0,15 5 1 1,11-3 1 1,6 5 0-2,13 0 2 1,13 0-3-1,18 5 1 3,25 0-5-5,12-1-2 2,11 6 2 3,19-3 2-6,13 0 0 5,10 0 0-2,12 5 3 2,7-10 3-2,-3 0-4 3,11 3-2-6,0-5 6 8,-14 0 5-9,-9 0-4 5,-4 2-2-1,-13 3-3 1,-13-5 0 1,-13 2-4-3,-13 5-2 3,-9-2 2-3,-10-2 0 5,-7 1-4-7,-9-1-1 5,-5-3 1-3,-3 0 2 4,-3 0-5-4,-2 4 1 1,-2-4 1 0,-1 0 1 0,-5 0-2 3,3 0 2-5,-1 0 3 7,-2-4 1-9,3 4-1 5,-3 0 1-1,0-3-2 1,0 3 2-1,2 0-7 1,-2-4-1 1,3 4-3-2,-3 0 2 3,3 0-1-5,-3 0 2 5,0-3 1-6,0 3-1 4,0 0-27-2,5 3-12 2,0 8-63 7</inkml:trace>
    </iact:actionData>
  </iact:action>
  <iact:action type="add" startTime="106564">
    <iact:property name="dataType"/>
    <iact:actionData xml:id="d48">
      <inkml:trace xmlns:inkml="http://www.w3.org/2003/InkML" xml:id="stk48" contextRef="#ctx0" brushRef="#br0">12754 12952 140 0,'-3'0'55'0,"-5"3"-43"0,-10-6 10 6,10 3 3 1,-11 0-8 2,-5 0 1-3,-7-4-5 3,-12 4 0-1,4-3-7-1,-1-4 5-6,5-5 4 5,4-2 4 2,2-4 1-1,-1-15-3 0,1-5 2 0,0-9-10 1,3-12-3 0,2-18-9 0,5-1-2 0,6-9-9 1,8 7-4-3,5-2 10 1,8 2 6 2,5 11 8-3,6 4 5 4,10 6-4-4,16 9 1 2,10 6 1-1,9 11 5 1,2 4-2-2,0 15 1 4,3 7-5-5,0 14 0 2,-6 22-7 3,-7 22-3-5,-9 22-2 8,-12 26 3-8,-14 12-2 3,-13-1 1-3,-13-13-3 8,-14-10-1-8,-13-14-2 1,-5-12 0 2,-2-17-26-2,-1-8-13 5,3-27-66-1</inkml:trace>
    </iact:actionData>
  </iact:action>
  <iact:action type="add" startTime="108095">
    <iact:property name="dataType"/>
    <iact:actionData xml:id="d49">
      <inkml:trace xmlns:inkml="http://www.w3.org/2003/InkML" xml:id="stk49" contextRef="#ctx0" brushRef="#br0">13521 8175 212 0,'58'-42'79'1,"-23"16"-61"0,31-10 1 3,-34 22-1 3,13-2-12 0,10-8-3 1,19-4-5-1,13-2 1 1,3-6 1 2,14 1-3-10,15-17 2 5,0-7 3 5,8 1 1-5,8-4-4 7,-6-3-1-7,9-8 3 6,2 0 1-8,0-2-3 5,14 2 1-1,-3 0 0 1,13-3 0-1,-3-4 0 0,-5 12 0 3,11 0-3-4,-14 2 0 6,-7 3-1-10,7-6 3 7,-4-4-2-2,7 5 1-1,-8-2 2 2,-5 11 0-1,8 7 0 3,-8 0 0-5,-14-2-3 6,6 3 0-7,-8 1-1 11,-8 3 0-14,0 2 3 8,0 3 0-3,-8-3 1 2,-10 3 2-1,-6-3-1 1,-5 1 2 1,-2-6 0-3,-12 3 1 5,-4 3 0-6,-9 1 2 3,-2-2-5-2,0 8-1 1,16-13-2 1,7 3 0-1,-4 10 2 1,-4-6 2-1,-1 3-6 5,7 8 1-8,8 1-17 8,2 7-4-10,3 3-63 13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0:03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2">
    <iact:property name="dataType"/>
    <iact:actionData xml:id="d0">
      <inkml:trace xmlns:inkml="http://www.w3.org/2003/InkML" xml:id="stk0" contextRef="#ctx0" brushRef="#br0">15974 1019 300 0,'0'-16'112'1,"0"18"-87"0,-3 5-9 0,1 0-9 10,-4 17-3-7,-2 11 5 4,0 17-3-1,-2 23-1 0,-3 22-2 2,-9 18-3-8,-4 10 1 5,-6-12-4 3,-5-3 2-1,0-13 1-2,8-8 2 6,5-23-1-9,6-14-1 10,4-10 5-9,7-19 1 7,7-8 4-7,7-18 1 2,12-23-8 3,5-14-1-2,0-16-2 2,-1-19 2-2,-1-12-6 1,-7-17 1-3,-4-6-1 5,-6-8 2-4,-2 14 1 2,0 15 1-3,-3 16 0 3,0 5 2 2,0 16 1-4,0 15 3 3,0 1-5-4,0 15-1 8,0 14-2-11,-3 14-2 6,6 12 3 0,7 19 0 1,9 13 3-3,10 15 3 0,5-5 0 4,9-4 0-4,7-13-3 2,8-11-2-2,0-4-8 7,-2-15-3-10,-1-12-5 5,1-11-3 1,5-8 11-3,-3-9 6 3,-5 0 11-2,-11-2 4 2,-7 7 7-5,-9 12 2 9,-5-3-11-11,-5 12-4 6,-8 21-10 2,-5 17 0-3,-3 6 7 0,-6 29 7-2,-7 17-1 4,-8 6 0-2,-3 12-2 4,-2 5 0-5,-1-9-2 5,1-3 1-9,2-5 0 11,3-6 1-11,5-10-7 6,5-22 0 0,6-6-23-1,8-9-8 3,7-20-137 4</inkml:trace>
    </iact:actionData>
  </iact:action>
  <iact:action type="add" startTime="9020">
    <iact:property name="dataType"/>
    <iact:actionData xml:id="d1">
      <inkml:trace xmlns:inkml="http://www.w3.org/2003/InkML" xml:id="stk1" contextRef="#ctx0" brushRef="#br0">17048 1462 256 0,'-10'68'96'0,"-1"-40"-75"1,-10 40 12 3,10-18 0 7,-2 11-14-4,-3 12-1-2,0 14-12 4,0 0-4 1,-2-9-2-5,-1-6-3-4,1-15 2 5,2-5 1 5,3-8 0-5,-1-11 0 3,7-5 0-5,4 1 0 10,3-8 2-11,8 0-1 3,5-2 2 1,11 7 0 4,13-3 1-4,8 1 4 0,3 4 5 2,-1 3-1-6,3-10 1 8,9 2-5-5,1-2 0 4,1 1-5-6,-2-6 0 3,-7 3-3 4,1-3-1-6,-5-6-8 3,-3-3-4-1,-3 0-40 1,1-7-17-3,-6-7-63 11</inkml:trace>
    </iact:actionData>
  </iact:action>
  <iact:action type="add" startTime="9368">
    <iact:property name="dataType"/>
    <iact:actionData xml:id="d2">
      <inkml:trace xmlns:inkml="http://www.w3.org/2003/InkML" xml:id="stk2" contextRef="#ctx0" brushRef="#br0">17850 2443 324 0,'-16'-15'123'0,"-5"8"-95"1,-24 0 16 3,24 0 0 4,-6 0-20-1,-7-9-5-1,-11-5-12 3,-11-3-3-2,-13-4-2 4,3-7-4-10,-2-3 1 1,4 0-12 8,6 1-7-3,2-6-18-1,6 10-8 5,2-2-18-5,14 7-5 3,15 4-49 4</inkml:trace>
    </iact:actionData>
  </iact:action>
  <iact:action type="add" startTime="9590">
    <iact:property name="dataType"/>
    <iact:actionData xml:id="d3">
      <inkml:trace xmlns:inkml="http://www.w3.org/2003/InkML" xml:id="stk3" contextRef="#ctx0" brushRef="#br0">17808 2000 340 0,'-35'-14'129'1,"-5"7"-100"0,-20-14 4 3,30 12-4 3,-22-13-19 1,-20-6-3 2,-5-9-5-3,-5-3-2 1,-2-7 1 1,-1 2-26-9,8 7-8 7,14 1-23-1,13 8-7 2,12 6-40 6,15 9-40-6,12 0 51-2</inkml:trace>
    </iact:actionData>
  </iact:action>
  <iact:action type="add" startTime="9847">
    <iact:property name="dataType"/>
    <iact:actionData xml:id="d4">
      <inkml:trace xmlns:inkml="http://www.w3.org/2003/InkML" xml:id="stk4" contextRef="#ctx0" brushRef="#br0">18268 2104 332 0,'0'96'126'0,"-16"-37"-98"1,-8 59 14 2,14-43 0 6,-4 28-24 0,-1 27-5-3,1-3-4 9,1-7 1-14,0-5-5 6,2-18-5-6,6-15-1 7,0-23-6-1,5-10-3-1,8-18-69 2,2-29-32 3,9-28-35 3</inkml:trace>
    </iact:actionData>
  </iact:action>
  <iact:action type="add" startTime="10058">
    <iact:property name="dataType"/>
    <iact:actionData xml:id="d5">
      <inkml:trace xmlns:inkml="http://www.w3.org/2003/InkML" xml:id="stk5" contextRef="#ctx0" brushRef="#br0">18501 2090 336 0,'34'-38'126'0,"-23"24"-98"1,10 7 10 4,-13 7-3 3,5 0-22 0,8 5-7-1,6 11-11-1,7 22-5 6,8 21 6-9,11 23 6-2,14 28 6 6,-9 8-11 2,-11 11-4 0,-18-9 7-5,-23-9 4 3,-25-8-8 3,-15-13-2-4,-19-10 9 7,-29-5 7-11,-3-23 0 6,-2-15 2 0,-6-11-5 1,-5-16-2-3,8-6-5 0,8-15 0 4,6-6-29-4,-1-11-10 3,3 0-118 7,5-3-51-12,16 3 104 10</inkml:trace>
    </iact:actionData>
  </iact:action>
  <iact:action type="add" startTime="10476">
    <iact:property name="dataType"/>
    <iact:actionData xml:id="d6">
      <inkml:trace xmlns:inkml="http://www.w3.org/2003/InkML" xml:id="stk6" contextRef="#ctx0" brushRef="#br0">19088 4108 244 0,'-13'0'90'1,"2"-5"-70"0,-15 3 10 6,5-3-1-3,-8-2-9 9,-8-14-1-11,-11-3-9 6,-21-6-2 1,-21-15-4-3,-8-18-5-5,-26-6 0 9,-11-11 1-2,-24-2 0 0,-10-14 0-4,-22-5 2 4,4 4-1 0,-20 1-1-2,11-1 3 4,-7 1 2-4,15 9 4 4,-5 4 2-6,13 11-3 7,10-4 0-6,-2 3-3 7,19 7 0-9,21 8-6 8,10 6 1-6,11 10 0 2,18 9 0 1,16 2-16-2,17 5-6 3,12 3-49-3,8 1-19 5,11 8-24 5</inkml:trace>
    </iact:actionData>
  </iact:action>
  <iact:action type="add" startTime="24873">
    <iact:property name="dataType"/>
    <iact:actionData xml:id="d7">
      <inkml:trace xmlns:inkml="http://www.w3.org/2003/InkML" xml:id="stk7" contextRef="#ctx0" brushRef="#br0">6409 4767 120 0,'0'-5'46'0,"8"5"-35"1,-16 0-2 4,8 0 0 2</inkml:trace>
    </iact:actionData>
  </iact:action>
  <iact:action type="add" startTime="24914">
    <iact:property name="dataType"/>
    <iact:actionData xml:id="d8">
      <inkml:trace xmlns:inkml="http://www.w3.org/2003/InkML" xml:id="stk8" contextRef="#ctx0" brushRef="#br0">6395 4762 200 0,'-13'0'5'9,"0"-2"-1"-8,-6 2 0 12,-4 0 0-7,1 0 2 2,-4 0-3-2,-6 2 7-5,-5 3 3 5,-3-5-2 4,-12 2-1-4,1 3-4 3,-2-5 1-5,-2 7-2 7,-3-5 0-5,-11 5-3 3,3-2 1-3,-6-3-4 5,9 5 0-7,-9 0 3 2,-5 0 1 3,-5 0-1-1,0-4 1-2,0 4 0 3,-2-7 3-1,-12 0 1-3,4 5 1 7,2-3-2-7,-11-2 1 4,-4 0-4-3,-4 0 0 3,-5 0-1-5,-7 5-2 3,4-3 1 0,1 5-1 1,-6-7-3 4,3 7 2-5,8-7-1 2,2 7 0-5,-7-7 2 8,2 0 2-7,11 0-1 0,5 0-1 4,0-2 1-5,8-3-1 9,-10 5-3-9,18-2 2 7,10-3 1-6,9 5 2 2,12-2-1-1,6-3-1 1,8 5 1 3,8-2 1-5,5-3-3 6,6 3 0-5,7 2 3 3,1-5 3-5,4 5 0 7,6 0 2-6,6-3-6 2,4 3-3 2,9 0 3-1,2 3 3-3,11-3-1 3,-1-3-2 2,12 3 0-3,12-4-1 3,6 1 0-3,3 3 0 4,-3 0-3-10,2 7 2 5,1-4 1 4,7 2 0-4,1-3 0 2,-1-2 2-1,3 0-3 1,8 0 0-2,16-2 1 8,-8-3 0-11,8 2 2 3,10-1 1 1,1 4-4 1,-9 0-1 2,-2 7 1-4,11 0 0 2,-3 0 1-2,-6 5 2 6,1-3-3-9,12-2-2 5,-1 3 2-1,-1-3 2 2,18 4-2-1,-2-8 0-3,0-3 1 5,11 0 2-5,-3-7-1 6,-11 0-1-5,1 7-2 5,-4 0 1-9,-10 0 1 7,-7 7 0-2,-4 7-3 0,6 7 2 2,-8-5-1-3,0 3-2 5,0-2 0-7,10-3 0 8,1-5 3-6,-6-2 0 1,21 0 1-2,-5-2 0 3,-10-3-3 0,-1 1 2-1,1-3 1 3,-6 0 0-3,-5 0 2 0,-5 4 1-1,10-4-1 6,3 0 1-7,-1-4 2 2,7 1 2-1,7 1 3 4,0-5 4-5,5 2-8 2,8 3-3 4,-5-3 4-5,0 5 3 4,11 0-5-7,-11-2-3 10,-3 2-4-8,11-5 1 3,0 5 1-3,3 5 0 3,10-3 0 0,-8 3 0-1,8 4 0 2,1-2 2-2,-7 10-6 3,7 2 1-7,-12-3-12 10,-4 8-3-10,7-3-92 12</inkml:trace>
    </iact:actionData>
  </iact:action>
  <iact:action type="add" startTime="27126">
    <iact:property name="dataType"/>
    <iact:actionData xml:id="d9">
      <inkml:trace xmlns:inkml="http://www.w3.org/2003/InkML" xml:id="stk9" contextRef="#ctx0" brushRef="#br0">9608 5896 96 0,'-30'7'38'1,"17"0"-29"0,-5 9 6 3,10-9 2 3,-3 7-5 1,-5 3 1 0,-5 4-8 1,-5-2-3-3,-6-3 3 2,-10 8 4-1,-3-5-5 1,0-1 0-7,-3 1 0 6,-2-2 2 2,-3-3 1-4,-11 0 3 3,-7-7 1 0,2-5-3 1,0-2-3-1,3 0 0-3,0-9 1 2,5-5 1 4,-5-3 3-6,2-4 1 5,6-7 3-5,5 0 2 6,3-5-1-4,2-2-5 2,1-1-4-7,7-4-1 7,-2-7-1-1,5 0-2 1,5 3-2 0,8-6 3-3,3 5 2 3,5-2 0-5,6-2 2 4,4-5-2-1,6-3 2 0,3 6-6 2,2 4-1-3,6-3 0 3,2 1 0-4,6 2-3 7,4 2 0-9,1-4 2 12,3 2 0-11,4 2 3 2,1 3 1 0,16-3-8 4,5 3-4-5,2 9 5 2,3-3 3 3,3 8 0-5,5 5-2 7,14 9-1-6,5-3 0 5,-3 5 0-8,0 12 3 3,5 5-2 2,8 4 1 0,-2 8 2-2,-3 11 2 1,-3 17-1 5,11 14-1-7,-5-1 3 6,-9 15 0-8,-2 10 5 9,-13 18 3-6,-11-7 2 1,-7-5 3 0,-17 3-7-1,-18 2-3 2,-16-7-1 0,-11-14 1 1,-13-5-1-5,-10 0 0 10,-14-9-3-10,-12 5 1 2,-7-12-2 3,7-8 2-2,1-11-2 1,4 0 2-3,-3-9-4 9,-1-1-2-13,-4-2-47 11,7-4-19-5</inkml:trace>
    </iact:actionData>
  </iact:action>
  <iact:action type="add" startTime="37846">
    <iact:property name="dataType"/>
    <iact:actionData xml:id="d10">
      <inkml:trace xmlns:inkml="http://www.w3.org/2003/InkML" xml:id="stk10" contextRef="#ctx0" brushRef="#br0">15183 3534 280 0,'-6'45'107'1,"-2"-15"-83"0,-10 27 4 3,13-24-4 3,-3 9-10 2,0 10 0-3,3 7-6 2,-1 9 0-2,4-5-5 4,-1-4 3-9,0-5 3 6,1-9-3 0,-1-3-1-2,3-11-5 5,0-8-2-2,3-9-37-1,2-2-16 0,-2-24-80 11</inkml:trace>
    </iact:actionData>
  </iact:action>
  <iact:action type="add" startTime="38070">
    <iact:property name="dataType"/>
    <iact:actionData xml:id="d11">
      <inkml:trace xmlns:inkml="http://www.w3.org/2003/InkML" xml:id="stk11" contextRef="#ctx0" brushRef="#br0">15106 3181 360 0,'11'-7'134'0,"-6"7"-104"1,0-7-2 4,3 7-8 3,3-7-22-1,7 5-3 2,11-3-16-2,24-4-4 2,8 9 13-1,8 0-5-7,2 16 2 9,11 5 8-8,-5 17 6 8,-8 7 1-4,-11 6 3 2,-10 6 4-2,-11 4 4 1,-13 5-2 5,-11 7 2-7,-11 0 3 4,-9-5 1-5,-12 2-6 8,-13-8-1-7,-2 6-2 3,-6-5 1 0,0-9-4-2,-5-9-2 3,-5-10-9-4,-8-6-5 6,0-13-11-7,2-9-5 8,6-14-24-6,10-7-11 3,3-3-57 2</inkml:trace>
    </iact:actionData>
  </iact:action>
  <iact:action type="add" startTime="38462">
    <iact:property name="dataType"/>
    <iact:actionData xml:id="d12">
      <inkml:trace xmlns:inkml="http://www.w3.org/2003/InkML" xml:id="stk12" contextRef="#ctx0" brushRef="#br0">16236 3459 276 0,'-8'9'104'1,"-13"5"-81"0,-27 31 14 1,27-17-1 6,-6 19-10 1,-2 19-3-4,-5 7-5 7,-3 16-1-9,5 8-9 12,3-8 4-12,5-2 1-3,3-14 0 7,3-5 2-1,4-16-4 3,6-2 1-1,3-13-7-1,5-13-3 2,8-13-48-4,3-15-19 9,2-24-101-6</inkml:trace>
    </iact:actionData>
  </iact:action>
  <iact:action type="add" startTime="38685">
    <iact:property name="dataType"/>
    <iact:actionData xml:id="d13">
      <inkml:trace xmlns:inkml="http://www.w3.org/2003/InkML" xml:id="stk13" contextRef="#ctx0" brushRef="#br0">16119 3254 300 0,'56'-23'112'1,"-30"23"-87"0,1 0 9 3,-14 2-1 5,3 5-15-3,3 0-2 4,4 2-9-3,4 6-5 2,-1-1-1-5,1 9-1-3,2 3 2 6,-3-2-6 1,1 11 1 0,-3-2 1 0,-9 9 3-2,-7 1 0 5,-13 4-1-6,-11 2 1 7,-8-2-1-7,-7-9-3 5,-9-3 2-7,-10-5-4 6,-6-4-1-2,1-9-33 0,4-8-13 1,4-4-82 9</inkml:trace>
    </iact:actionData>
  </iact:action>
  <iact:action type="add" startTime="39045">
    <iact:property name="dataType"/>
    <iact:actionData xml:id="d14">
      <inkml:trace xmlns:inkml="http://www.w3.org/2003/InkML" xml:id="stk14" contextRef="#ctx0" brushRef="#br0">15770 4842 208 0,'-82'28'77'1,"45"-11"-60"0,-19 1 10 3,35-15 4 4,-32-3-17-1,-13 0-5 0,-8-10-8 3,-11-8-1-5,-12-1 0 7,4-10-7-12,6-6 0 6,-1-10 3 4,1-6 2-7,-3-8 8 10,8-2 4-10,8-10-1 4,8-6 2 1,8-18-4 1,7-1-2-1,9 2 2-4,10-5 0 7,11-2 5-5,8-2 3 1,10 8-4 1,8-1 1 0,11-8-3-2,8 8 0 0,16 2-3 4,18-2 1-3,8-1-9 2,6 5 0-4,20 1-2 11,6 8 2-14,3 3-1 5,10 10 1-1,13 6 0 1,3 12-2 2,19 17-2-3,-1 23-1 4,11 22-1-3,6 13 2 1,-6 22 2-3,16 35 2 5,-13 9 1-4,-11 22 3 3,0 28 5-2,-18 14 6 0,-27 4 6 1,-26-2 3-1,-14 15 2 1,-29-17 0-3,-26-19-11 8,-34-14-5-9,-22-17-5 3,-15-2 0-1,-19-18-2 3,-19-10-1-1,1-12-8-2,7-12-5 3,6-4-15 0,-6 0-5-1,9-8-47-3,7 6-18 7,13-1-20-2</inkml:trace>
    </iact:actionData>
  </iact:action>
  <iact:action type="add" startTime="40579">
    <iact:property name="dataType"/>
    <iact:actionData xml:id="d15">
      <inkml:trace xmlns:inkml="http://www.w3.org/2003/InkML" xml:id="stk15" contextRef="#ctx0" brushRef="#br0">7120 12270 180 0,'-13'7'68'0,"-3"-2"-52"0,-2-3 3 5,10 3 1 3,-5-3-12 2,-3-2-2-4,-3 0-2 0,1 0 0 1,-1 0-2 1,1 0 5-7,-1-2 3 6,-5-3 1 2,0 3 1-4,1-5 2 3,-1-5 4 1,3 3-1-1,2-5 1-3,3-8-3 3,8-1 1-1,6-8-11 1,4-11-3 1,14 2-11-2,11-9-4 2,10 4-48-4,5-7-23 2,6-7-22 8</inkml:trace>
    </iact:actionData>
  </iact:action>
  <iact:action type="add" startTime="40879">
    <iact:property name="dataType"/>
    <iact:actionData xml:id="d16">
      <inkml:trace xmlns:inkml="http://www.w3.org/2003/InkML" xml:id="stk16" contextRef="#ctx0" brushRef="#br0">7615 11478 364 0,'-8'0'134'0,"-5"-5"-104"1,-13 2-19 4,12-1-17 2,-12 1-62 1,-11-1-20-1,-13 1-39 2,-11-1-15-5</inkml:trace>
    </iact:actionData>
  </iact:action>
  <iact:action type="add" startTime="41029">
    <iact:property name="dataType"/>
    <iact:actionData xml:id="d17">
      <inkml:trace xmlns:inkml="http://www.w3.org/2003/InkML" xml:id="stk17" contextRef="#ctx0" brushRef="#br0">6702 11659 300 0,'-2'14'112'0,"-4"0"-87"1,-10 14-2 4,14-21-6 3,-11 7-13-1,-6 3 0 1,-2-3-11 2,-8 2-5-5,-11-2 6 7,-8-2-6-11,1-9 0 1,-6-3 7 10,5 0 4-9,-2-8 4 4,2-1 1 2,-2-5 0-2,5-7 2 3,5-3-1-3,11 3 2 2,8 0 0-4,11 0 1 2,7 2-7-1,11 0 0 2,5 10-3 1,6 4 0-4,-1 5 0 6,1 7 0-8,-3 7 0 8,-1 10 0-6,-12 4 0 8,-3 0 0-11,-3 10 2 11,-12 4 2-9,-9 10 1 2,-11 9 1 4,-4 3-5-4,-1-3 1 2,0 0 0-1,1-2 0 4,4-1 0-6,3-6 0 2,9 5 0 2,4-10 0 2,9-3 0-8,10-1 2 3,10-1-1 4,17-4 2-3,7-3-2 0,22-2 2-2,-1-5-2 10,6-7-1-13,2-4-32 6,4-10-16-2,4 0-75 10</inkml:trace>
    </iact:actionData>
  </iact:action>
  <iact:action type="add" startTime="41480">
    <iact:property name="dataType"/>
    <iact:actionData xml:id="d18">
      <inkml:trace xmlns:inkml="http://www.w3.org/2003/InkML" xml:id="stk18" contextRef="#ctx0" brushRef="#br0">6536 12623 292 0,'-3'0'110'0,"0"0"-86"1,3 0-11 5,0 0-9 0,0 0-127 1,3-2-52-1</inkml:trace>
    </iact:actionData>
  </iact:action>
  <iact:action type="add" startTime="41674">
    <iact:property name="dataType"/>
    <iact:actionData xml:id="d19">
      <inkml:trace xmlns:inkml="http://www.w3.org/2003/InkML" xml:id="stk19" contextRef="#ctx0" brushRef="#br0">5379 11449 328 0,'0'0'123'1,"3"7"-95"0,5 10-11 3,0-3-9 2,10 9-10 5,6 6-2-5,0 8 3 3,-3-1 0-3,-2-1 1 3,-9-2-7-8,-2-3-3 6,-13-1 6 0,-6-1 1 0,-7-5 0 0,-9-9 2 4,-2 1 1-6,-10-8 0 2,-4-7-3 2,1-7 2-3,2-8-1 3,8-15-2-3,6-5-2 3,7 2 1-4,9 0 1 9,13 0 2-11,7 5 3 2,3 6 2 5,3 6 3-2,-3 2 3-3,-2 9-4 3,0 10-1 3,-1 4-2-6,1 12-2 3,-9 15 3-2,-4 1 0 6,-6 6 14-7,-11-3 8 1,-10 11 3 1,-5 1 3 0,-16 7-17 3,-3 0-6-3,-6-7-23 2,1-10-8-5,8-9-10 7,5-7-5-5,0-17-4 1,11-9 1-1,4-16-43 9,7-29-58-5,7-12 38-3</inkml:trace>
    </iact:actionData>
  </iact:action>
  <iact:action type="add" startTime="42140">
    <iact:property name="dataType"/>
    <iact:actionData xml:id="d20">
      <inkml:trace xmlns:inkml="http://www.w3.org/2003/InkML" xml:id="stk20" contextRef="#ctx0" brushRef="#br0">5117 11118 392 0,'0'0'145'1,"0"2"-112"0,0 3-14 3,0-5-66 9,0 9-30-5,-8 5-71 1,0 7-31-3</inkml:trace>
    </iact:actionData>
  </iact:action>
  <iact:action type="add" startTime="42264">
    <iact:property name="dataType"/>
    <iact:actionData xml:id="d21">
      <inkml:trace xmlns:inkml="http://www.w3.org/2003/InkML" xml:id="stk21" contextRef="#ctx0" brushRef="#br0">4892 11576 348 0,'-13'19'132'1,"11"-17"-103"0,-12 13 7 0,6-8-4 7,0 2-16 1,-10 5-4-6,10 0-12 8,-3 3-2-5,3-3 0 1,-5 0-15-6,3 0-3 5,-4-7-3 4,-1 3 1-4,-1-3 10 1,-3 0 4 2,1-3 8-1,-1-1 2 2,1-3 2-8,-1 0 0 7,1 0-5-2,2 0 1 1,2 4-2-1,1-1-2 0,3 4 3 4,-1 0 2-5,3 2 2 2,0-2 1-4,0 0-5 11,-2 0 1-13,-1-2-7 5,-7-2 0 2,-6-3-2-3,3-3 3 1,-6-2 2 0,-2 3 2 3,0-3 5-5,0-2 3 7,0 7 4-7,0 0 1 6,2 5-8-8,-5 2-1 6,3 3-2-3,5-1 2 1,3 5-3 3,0-7 0-3,8 5-37 1,5-10-16-4,13-4-75 12</inkml:trace>
    </iact:actionData>
  </iact:action>
  <iact:action type="add" startTime="42712">
    <iact:property name="dataType"/>
    <iact:actionData xml:id="d22">
      <inkml:trace xmlns:inkml="http://www.w3.org/2003/InkML" xml:id="stk22" contextRef="#ctx0" brushRef="#br0">4541 11308 392 0,'-8'0'148'0,"8"-5"-115"1,-6 13-11 1,1-1-15 7,0-3-81 0,-6 6-32-5,1 13-40 8,-6 5-12-9</inkml:trace>
    </iact:actionData>
  </iact:action>
  <iact:action type="add" startTime="42889">
    <iact:property name="dataType"/>
    <iact:actionData xml:id="d23">
      <inkml:trace xmlns:inkml="http://www.w3.org/2003/InkML" xml:id="stk23" contextRef="#ctx0" brushRef="#br0">4181 12416 92 0,'-56'-14'35'1,"30"12"-27"0,-14-3-42 5,29-2-18 2</inkml:trace>
    </iact:actionData>
  </iact:action>
  <iact:action type="add" startTime="43234">
    <iact:property name="dataType"/>
    <iact:actionData xml:id="d24">
      <inkml:trace xmlns:inkml="http://www.w3.org/2003/InkML" xml:id="stk24" contextRef="#ctx0" brushRef="#br0">7462 12063 288 0,'29'-9'110'0,"-8"4"-86"1,16 12-9 4,-8 0-10 3,13 5-11 1,9-3-1-1,2 1 1-2,2 4 4 1,11 0 1 3,3-7 3-9,-3 0 1 7,-5 0-1-4,-5-7 1 3,-9 0-4 3,-4 0 0-3,-9-7-12 4,-5-14-7-8,-10 0-38 10,-9-5-15-10,-7-2-19 10</inkml:trace>
    </iact:actionData>
  </iact:action>
  <iact:action type="add" startTime="43419">
    <iact:property name="dataType"/>
    <iact:actionData xml:id="d25">
      <inkml:trace xmlns:inkml="http://www.w3.org/2003/InkML" xml:id="stk25" contextRef="#ctx0" brushRef="#br0">8213 11835 200 0,'-8'-9'77'0,"11"9"-60"1,0 2 13 0,2-2 1 12,3 5-18-12,8-3-5 8,7 10-1-1,4 2 0-1,7 2-3 2,6 6 6-8,-6 1 5 3,-2 8-1 9,-5 4 0-11,-6 0-8 10,-11-2-4-9,-12 5-1 6,-14-3-1-1,-11 0 2 0,-4-6 1-3,-4-4-8 3,-2 1-4 2,0-2-4-2,5-3-2 1,1-4-10-1,7-1-2 1,5-2-51 6,6-2-53-14,10-10 40 6</inkml:trace>
    </iact:actionData>
  </iact:action>
  <iact:action type="add" startTime="43763">
    <iact:property name="dataType"/>
    <iact:actionData xml:id="d26">
      <inkml:trace xmlns:inkml="http://www.w3.org/2003/InkML" xml:id="stk26" contextRef="#ctx0" brushRef="#br0">9081 11835 256 0,'21'45'96'1,"-18"-3"-75"0,-3 38 10 0,0-42 1 9,0 6-14-1,-3 6 0-4,-5-3-6 5,0 5-2-6,-2-8-6 9,2-6 2-12,0-3 0 2,3-11 0 5,-1-3 1-2,4-7 7 1,-1 0 5 2,3-19 33 7,5-4-20-11,3-7-7 8,3-13-14-10,2 1-8 4,3-10 0 3,2 3 0-2,4-2-4-1,4-8 1-3,8 0 0 5,4 8 0-2,-1-6 0 5,-3 13 2-8,-2 8 1 4,-3 6 1 0,-3 9-7 0,1 9 0-3,2 19-1 3,0 17 2 1,-3 4 1 0,-4 3 1-2,-7-7-3-3,-4-1 2 9,-3-1-1-8,-3-8 0 1,1-7-7 1,-4-7-2 1,3-4 6 0,3-15 2 0,3-7 3-1,8-14 2-1,-4 3-1 5,15-27 2-6,-1 6 2 7,0 6 4-10,0 7 0 13,-5 10 0-13,-3 5-12 4,-3 16-3 3,1 9 1-3,-3 19 2 2,-3 8 2 0,-5 1 1 2,-3 8 4-6,0 0 2 4,1-8-2 0,-1-6-3-2,0-3-18 3,3-11-6-4,8-6-35 5,5-11-15-5,11-14-86 12</inkml:trace>
    </iact:actionData>
  </iact:action>
  <iact:action type="add" startTime="44350">
    <iact:property name="dataType"/>
    <iact:actionData xml:id="d27">
      <inkml:trace xmlns:inkml="http://www.w3.org/2003/InkML" xml:id="stk27" contextRef="#ctx0" brushRef="#br0">10261 11988 332 0,'8'16'123'0,"-5"-9"-95"1,-3 5 11 1,0-2-1 6,0 4-10-2,-3 7-2 3,-2 2-12-2,0 1-6-1,-1 2-5 6,1 0-14-11,0 2-2 1,2 3-34 10,0-3-14-7,1-5-94 8</inkml:trace>
    </iact:actionData>
  </iact:action>
  <iact:action type="add" startTime="44561">
    <iact:property name="dataType"/>
    <iact:actionData xml:id="d28">
      <inkml:trace xmlns:inkml="http://www.w3.org/2003/InkML" xml:id="stk28" contextRef="#ctx0" brushRef="#br0">10314 12141 376 0,'3'0'140'0,"-1"0"-109"1,-2 0-11 1,0 0-11 3,0 0-18 8,3 0-2-9,2 2-18 4,1 1-9-1,2 1 20 2,-1 3-9-8,4-4-1 4,-3 4 18 2,0-7 9 4,0-3 13-7,2-4 5 3,1 0-2 1,2-9 1 4,6-10-5-9,-1 7-1 4,1-7-6 3,-3 10-3-4,0 4-5 4,2 7 0-6,3 5 0 10,3 10 2-12,0 6-1 6,-3 12 1 0,0-4 2 1,-2 9 2-3,-3 0 8 0,-3 2 3 4,-3-4 5-4,-2-1 1 5,0-2-10-8,0-6-3 10,-2-8-28-9,-1-7-11 4,-2-14-111 5</inkml:trace>
    </iact:actionData>
  </iact:action>
  <iact:action type="add" startTime="44947">
    <iact:property name="dataType"/>
    <iact:actionData xml:id="d29">
      <inkml:trace xmlns:inkml="http://www.w3.org/2003/InkML" xml:id="stk29" contextRef="#ctx0" brushRef="#br0">10608 11238 444 0,'-6'0'165'1,"6"0"-129"0,0 0-14 2,0 0-14 4,6 4-54 3,-1-1-107 5,3 18-5-9,0 2 26 4,3 6 20-5</inkml:trace>
    </iact:actionData>
  </iact:action>
  <iact:action type="add" startTime="45141">
    <iact:property name="dataType"/>
    <iact:actionData xml:id="d30">
      <inkml:trace xmlns:inkml="http://www.w3.org/2003/InkML" xml:id="stk30" contextRef="#ctx0" brushRef="#br0">10444 12011 232 0,'8'0'88'1,"0"5"-69"0,-6-5 2 4,1 0-5 2,-3 0-14 5,5 3 0-9,0 11-2 5,1 9 2-1,2 10-1 0,0 5-1-6,0 2 1 8,0 2 1-3,-3 3 3 2,-3-8 9-1,1-1 5 3,-3-13 2-6,0-2 2 6,-3-4-7-4,3-5-1 2,0-10-1-3,0-4 4 4,3-13-8-1,2-6-1-2,6-7-5 4,2-5-1-4,0-7 3 6,3 0 3-7,3-5-6 6,-1-4-2-9,4 11-3 6,-1 3-2 0,3 9 5-1,2 7 1 1,3 10-3-1,5 4 1 5,1 17-2-9,-3 12-2 10,-6 6 5-11,-7 6 1 6,-6 1 11-1,-5 1 3 0,-6-3-1 3,-2 3-1-5,0-1-17 5,3-1-8-6,8 8-69 8,10 1-30-7,8-3-37 10</inkml:trace>
    </iact:actionData>
  </iact:action>
  <iact:action type="add" startTime="46628">
    <iact:property name="dataType"/>
    <iact:actionData xml:id="d31">
      <inkml:trace xmlns:inkml="http://www.w3.org/2003/InkML" xml:id="stk31" contextRef="#ctx0" brushRef="#br0">12396 11442 288 0,'11'0'110'0,"0"0"-86"1,2 0 7 5,-5 0-4 3,5-4-20-4,3 1-5 3,0-4-13-1,2-7-6 0,1 0 9 1,-1-5-10-7,-7-14 0 6,-8 0 8 0,-11-7 4 2,-16 0 5-2,-3-2 3-1,-2 4 8 2,0 8 5-1,3 9-1 2,2 6 0-3,0 8-8 2,0 14-2 1,0 15-2-2,-2 8 1 1,0 22-2-1,-4 7-1 1,4 7 3-1,0 28 2-1,4 4 4 4,12 20 5-1,10 14-4-1,2 2 2-4,4 5-5 9,-4-5-2-10,-2-17 2 4,-5-6 2 3,0-8 0-5,-8-9 0 6,-3-14-5-7,-3-11-3 7,1-15 0-6,-4-7 1 7,-1-14-1-10,-4-7-1 6,-2-15-10-1,-5-13-6 0,-11-14-17 3,-6-20-6-5,-7-8-32 6,5-15-13-7,0-28-28 12</inkml:trace>
    </iact:actionData>
  </iact:action>
  <iact:action type="add" startTime="47111">
    <iact:property name="dataType"/>
    <iact:actionData xml:id="d32">
      <inkml:trace xmlns:inkml="http://www.w3.org/2003/InkML" xml:id="stk32" contextRef="#ctx0" brushRef="#br0">12262 11901 272 0,'39'7'101'0,"-26"-14"-78"1,1 5 9 0,-9 2-3 9,-5 0-13-3,3 0-2-2,-3 0-8 8,-8-5-4-9,-11 3-1 5,-18-6-4-8,-18-3 0 5,-9-1-12 0,-2-2-5 4,2 0-18-3,-4 0-8 0,1-3-36 10,7-2-45-12,15-11 34 3</inkml:trace>
    </iact:actionData>
  </iact:action>
  <iact:action type="add" startTime="47378">
    <iact:property name="dataType"/>
    <iact:actionData xml:id="d33">
      <inkml:trace xmlns:inkml="http://www.w3.org/2003/InkML" xml:id="stk33" contextRef="#ctx0" brushRef="#br0">12508 11659 300 0,'-48'56'112'0,"19"-18"-87"1,-8 21 7 4,21-31-5 4,-5 31-17-2,0 9-3 0,5 5-3 2,10 14 0-2,9-5-2 5,10 0-2-12,11-2 1 3,11-11-1 10,2-6 0-11,0-11 0 6,-6-12 0 1,-4-5-5-3,-1-11-1 3,-5-10-46-3,-2-2-20 4,0-12-54 6</inkml:trace>
    </iact:actionData>
  </iact:action>
  <iact:action type="add" startTime="47663">
    <iact:property name="dataType"/>
    <iact:actionData xml:id="d34">
      <inkml:trace xmlns:inkml="http://www.w3.org/2003/InkML" xml:id="stk34" contextRef="#ctx0" brushRef="#br0">12738 11873 340 0,'5'-12'129'1,"0"7"-100"0,-2 5-9 10,8 14-4-2,10 10-15-1,8 18 0-2,5 12-1 1,-2 3 0 4,-11 4 4-10,-15-2 5 3,-17-3-3 6,-10-2 2-3,-6-9-5 2,1-7 0-5,2-10-6 10,3-14 0-11,5-14 7 2,8-7 7 5,8-17-5-4,8-4-1 4,8-9-10-5,8-8-2 7,7-7 4-8,1 7 1 8,-8 8-3-10,-5 4 1 5,-6 9 13 2,-5 3 8-2,-6 12-13 1,-7 2-3-2,-8 14 0 3,-3 9 3-4,0 5 12 5,3 3 7-5,2 4-8 9,3-4-1-11,6 4-8 4,7-5-2 1,6 6 0-1,10-6 0 2,-5-2-13-4,21 8-4 7,5-8-12-7,3-5-2 5,5-4-16-3,11-10-8-1,5-2-23 0,3-14-11 1,-5-16-36 8</inkml:trace>
    </iact:actionData>
  </iact:action>
  <iact:action type="add" startTime="48101">
    <iact:property name="dataType"/>
    <iact:actionData xml:id="d35">
      <inkml:trace xmlns:inkml="http://www.w3.org/2003/InkML" xml:id="stk35" contextRef="#ctx0" brushRef="#br0">13704 11659 288 0,'-3'-47'107'0,"3"40"-83"1,-5 9 8 0,2 3 1 0,0-3-19 1,1 12-2 10,-1 17 9-9,8 18 6 4,3 17-13 3,6 23 3-9,-7 1 3 5,-4-1-7 0,-8 3-2 0,-8-8-9 6,-9-4-1-5,-7-14-8 2,-5-12 0-6,-8-7-30 9,-11-14-13-7,-8-7-25 7,0-16-8-9,3-10-42 12</inkml:trace>
    </iact:actionData>
  </iact:action>
  <iact:action type="add" startTime="48414">
    <iact:property name="dataType"/>
    <iact:actionData xml:id="d36">
      <inkml:trace xmlns:inkml="http://www.w3.org/2003/InkML" xml:id="stk36" contextRef="#ctx0" brushRef="#br0">13674 13286 288 0,'-2'3'107'1,"4"-13"-83"0,-2 10 6 6,0-2-3 3,6-3-11-8,4-9 1 11,1-9-6-10,5-1 1 4,0-11-7 1,2-3 1-7,3-11 4 6,3-10-2-1,3-7 1 1,2-4-8 6,3-10 0-10,7-15-1 7,9-8 2-5,2-1-1 3,0-8-1 0,-5-6-6-1,-5 0-1 0,-8-11 9 2,-8 2 6 0,-8 2-8-4,-9 8-2 7,-4 6 3-7,-8 15 1 2,-6 13-5-1,-7 10-2 1,-11 12 2 3,-6 5 1-4,-7 9 2 2,-11 2 0-1,-21 0-5 4,-21 3-1-8,-9-3-2 5,-28 8 0 0,-11-1-4 0,-23-2 0-2,-6 2-1 3,-16 6 3-1,2-4 6-1,-9 6 2 2,4-6 2-2,-5 6 2 2,11-13-1-4,-11 6 2 8,14-1-4-9,-3 3 0 3,-38-5 1-1,14 5 0 2,72 13 0 0,-72 1 0 0,68 12 0 0,-68 9 0-3,21 7 0 8,16 9 0-8,24 13 0 4,16 8 0-5,8 1 4 3,12 0 2 1,12-3 2-2,5 7 2 3,2 3-5-1,-5 2-1 3,3 12 0-9,13 4 0 6,13-2-7 1,8 3 0-1,3 6 3-2,2 18 2 0,-2-1 0 3,3-3-2-1,2 3 3 2,2 10 0-7,9-10-1 5,5 0-2 1,5 2 1-2,9 8 1 2,7-1-1 0,5 8-1-4,3 4 1 0,0 5-1 7,0-3 0-6,0-6 2 5,3-3-3-9,2-9 0 7,3-8 1-1,6-16 2 0,4-2 1 0,6-5 3-4,11-2-3 6,15-7 0-5,21 0-3 6,6-8-1-6,11-1 1 8,20-20 2-12,11-1-1 13,3-13-1-11,13 3 5 3,8-5 4 3,0 2-5 0,18-9 0-2,-2 0-4-2,13-7-1 7,3-2 1-7,5-5 0 6,13-3 2-9,11-2 1 5,2 3-1 5,6 2-2-7,-3 11 1 3,8 3-1-3,-8 3-3 7,6 4 2-7,-6 0 1 7,-5-7 0-11,-6 0 0 15,-12-3 2-14,4-8-3 5,-20 1-2-1,-9-4 4 3,-2 0 1 0,-16 5 0-3,-14 2-2 4,1 2-4-5,-8 5 0 6,-11 7-22-9,-10 5-11 5,-6-3-24 4,6 8-12-6,-11-3-52 9</inkml:trace>
    </iact:actionData>
  </iact:action>
  <iact:action type="add" startTime="54648">
    <iact:property name="dataType"/>
    <iact:actionData xml:id="d37">
      <inkml:trace xmlns:inkml="http://www.w3.org/2003/InkML" xml:id="stk37" contextRef="#ctx0" brushRef="#br0">15482 11518 508 0,'50'70'0'1,"80"36"6"1,-72-61 4 4,8 13-3 3,11 18 1-1,13-3-5-1,0-3-2 0,-11-9 0 5,-8-9-23-11,-10-14-8 3,-8-17-91 8,-21-21-62-2,-16-21 73-2</inkml:trace>
    </iact:actionData>
  </iact:action>
  <iact:action type="add" startTime="54816">
    <iact:property name="dataType"/>
    <iact:actionData xml:id="d38">
      <inkml:trace xmlns:inkml="http://www.w3.org/2003/InkML" xml:id="stk38" contextRef="#ctx0" brushRef="#br0">16217 11783 272 0,'-29'-30'101'0,"29"23"-78"0,-2 0 17 1,2 7 3 0,5 0-17 0,3 0-4 0,8 4-16 0,7 6-6 3,9 13 0 5,5 13-1-8,3 8 1 2,-6 6 0 8,-10-3 0-6,-11-5-5 7,-13-4 1-8,-13-3 2 7,-19-4 3-9,-18-8 0 6,-13-9-1 2,-4-4-10-1,1-6-6-4,0-1-65 1,8-3-29 5,26-3-3 5</inkml:trace>
    </iact:actionData>
  </iact:action>
  <iact:action type="add" startTime="55142">
    <iact:property name="dataType"/>
    <iact:actionData xml:id="d39">
      <inkml:trace xmlns:inkml="http://www.w3.org/2003/InkML" xml:id="stk39" contextRef="#ctx0" brushRef="#br0">16998 12030 244 0,'29'-28'90'0,"-11"9"-70"1,9-4 4 3,-14 13-5 3,3-4 5 4,3 5 5-8,2-3-7 10,3 10-2-10,5 4-12 4,0 19-1-6,8 31 3 6,-5 14-2 2,-9 9 1 0,-15 12-3-4,-16-5 1 5,-7-6-2-6,-4-10 2 5,-2-8-4-3,2-13-2 4,3-10 2-2,6-11 0-3,5-10 7 4,5-9 6-1,10-12-2 0,9-12 0-3,12-19-8 8,4-2-2-10,-9 5 2 5,9-14 1 2,-9 4 1-3,-5 5 2-2,-2 7-3 2,-6 9 1 0,-2 8-7 1,-3 2-1 3,-6 7-5-6,-2 7-1 1,-5 14 0 2,0 2 4 1,2 13 1-3,3 8 1 0,3 8 0 4,7 0 0-4,6 6-3 4,8 1 0-5,5 5-20 7,5-6-10-8,11 1-21 8,3-5-8-10,-3-5-53 14</inkml:trace>
    </iact:actionData>
  </iact:action>
  <iact:action type="add" startTime="55665">
    <iact:property name="dataType"/>
    <iact:actionData xml:id="d40">
      <inkml:trace xmlns:inkml="http://www.w3.org/2003/InkML" xml:id="stk40" contextRef="#ctx0" brushRef="#br0">17858 13011 296 0,'-37'47'110'0,"-6"-16"-86"1,-17 6-4 4,33-15-7 3,-10-8-12 0,-11 2-1 3,-20-4 0-7,-1-10 2 3,-5-9-1 3,0-9-3-9,-8-8 1 6,-3-13 3-2,3-20 3 2,0-4 11 2,3-12 5-1,2-7-3 0,5-2 2-3,12-1-7 8,20 3-3-10,21 0-3 5,22-9 0-2,21-5-4 3,15-5-2-1,25-4-3-2,15-8-1 4,9 3-1-3,7 12 3 2,11 6-13-6,-3 22-4 11,-3 26-6-11,20 25 0 3,-7 34 6 4,-4 34 4-2,-6 29 8-2,-5 26 3 0,-19 12 5 5,-23 14 1-6,-22-8 12 6,-23-11 7-6,-16-2-5 2,-11-1-2-2,-11-13-6 7,-7-10-4-7,-9-7 0 3,-4-7-1 1,-1-12-46-4,3-5-19 9</inkml:trace>
    </iact:actionData>
  </iact:action>
  <iact:action type="add" startTime="71924">
    <iact:property name="dataType"/>
    <iact:actionData xml:id="d41">
      <inkml:trace xmlns:inkml="http://www.w3.org/2003/InkML" xml:id="stk41" contextRef="#ctx0" brushRef="#br0">14400 7069 264 0,'5'-2'101'1,"-8"-3"-78"0,1 5-5 4,2 0-7 3,-3 0-9 1,-2-2-2-3,-1-3 1 1,1 5-1 1,0 0 0-1,-3 0-3-6,-3 5 0 4,1 2-3 4,-4 2 1-3,-2 6 3 2,-2 6 3 0,-9 0-5 1,-10-2 1-1,-8 2 3 0,-5-2 2-2,-5-7 6 2,-6-1 3-1,-11-8 5 3,-12 1 2-4,2-1-3 1,-6-3-1-1,-12 4-4 4,-6-1-1-5,-5 4-3 4,-22-7 1-2,-7 4-2 1,-13-8 0-1,-6 1-3 1,-8-8-2-2,-7 1 1 4,7 3-1-3,-13-7 0 0,11 7 0-1,-6-2 2 1,3-5 1 4,0 6 1-4,-3-6 0 3,9 7 0-6,-1-2 0 3,16-3 0 1,22-4 2-1,17 6 8 0,15-4 3 0,17 2-4 3,17-4 0-2,10 2-13 1,-5-14-4-4,10-5-69 5,3-5-29-1,5-9-45 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1:52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45">
    <iact:property name="dataType"/>
    <iact:actionData xml:id="d0">
      <inkml:trace xmlns:inkml="http://www.w3.org/2003/InkML" xml:id="stk0" contextRef="#ctx0" brushRef="#br0">22422 4887 164 0,'16'-15'63'0,"-13"13"-49"1,5-5 9 4,-8 7 1 2,2 0-10 4,-2 0-3-7,0 0-9 4,0 5-3-1,-2-3 0 1,-1 5-5-7,-2-4 2 5,-3 4 4 2,-3 0 2 1,-2 0 0-3,-6 0-2 3,-4 0 5-2,-9-7 1 0,-8 0 2 0,0 0 0 1,3 0-2 0,0-3 1-1,3-1 0 3,0-3 1-1,2-3 0-6,0-9 2 11,0 1-1-12,1-4 0 4,-4-1-8 2,1 2 0-1,7 0 3 5,9-3 5-7,5-2-1 6,7 3 3-9,6-8-4 10,8-4 1-8,5-5 1 5,6-3 5-4,-1-1-4 4,1 6 2-1,0-4-5-2,-1 4-2 4,3 3 0-3,0-10-1 3,1 5-2-6,1-2-2 3,4 7-2 3,-1 2 1-2,3 0 1-3,-2 9 0 2,-1 3-3 3,1 2 2-4,-1 5-1 2,1 2 0-3,-1 5-3 4,6 7-1-1,2 12-2-1,3 14 0 1,3 16 5 2,0 10 3-6,2 7-1 3,-5 21 0 4,-5 7 7-6,-8-5 4 5,-8 0-3-6,-9 1-2 4,-9-6 0 0,-9-1-1-1,-5-17-2 3,-2-8 1-4,-3-13-2 3,0-8 2-5,2-6-2 10,0-5 2-12,4-10-37 6,-1-2-17 1</inkml:trace>
    </iact:actionData>
  </iact:action>
  <iact:action type="add" startTime="15115">
    <iact:property name="dataType"/>
    <iact:actionData xml:id="d1">
      <inkml:trace xmlns:inkml="http://www.w3.org/2003/InkML" xml:id="stk1" contextRef="#ctx0" brushRef="#br0">12650 5630 152 0,'-5'-10'57'1,"3"6"-44"0,-4-3 10 4,6 7 2 1,-2 0-16 2,-4 0-7-1,-2 7 0 1,-5 0 0-1,-8 2 0 4,-5 5-4-10,-12 0 1 4,1-2 1 1,-5-2 2 4,-6-3 5-4,-4 0 4 1,-9-5 5 1,-8 3 2 0,-3-3-9-1,1-2-5 3,-3 0-3-4,-8 0-1 1,3 0 4 2,-3 0 2-1,5 0-2 0,0-2-1-3,-5 2-1 2,0 0 1 5,3 0-2-7,2 2-1 5,0-4 1-6,-10 2 1 3,2-7 1 1,6 2 1-2,5-2-2 5,8-2-2-4,10 1 12 1,11-1 4-4,8 2 0 8,8 2 1-9,8-4-7 11,5 4-4-11,3 3-3 4,2 2-3 1,3-2 1 0,3-3 1-1,-3-2-1-1,3 0 2 3,-1 0-2 0,4-3-1-1,-4-4 1-4,1 0 1 10,-3-2-1-12,-3-13-1 5,-2 1 1 3,-5-19 1-2,-1-2-3-2,-2 2 0 0,0 2-1 6,2 5 0-8,3 9 0 6,3 1-2-6,3 2 3 4,4 6 0 1,4 4-2-2,2-1 0 2,2 2-1-4,4 3 0 4,-1 0 0-4,3 5 0 8,2-3 0-8,4 2 3 1,4 3-5 0,9 0 2 2,2 0 0 1,8 5 2-3,5-3 1 4,8 5 3-4,17 0-1 4,4 0-1-6,0 0 1 8,4 0 1-7,4 5-3 2,11-5 0-1,5 0 1 2,0 0 0 0,14 2 0-1,2-2 0 2,-2 5-7-2,-1-3-3 4,6-2 1-9,-3 0 0 6,-13-2 6 3,-8-3 3-5,-6-2 1 1,-2 7-1-1,-10 0 1 2,-11 0-1 1,-11 0 0-3,-8 7 0 1,-5 0 0 7,-10 3 0-12,-9 9 4 5,-7 4 2 0,-3 15 6 1,-5 21 5 1,-3-1-7-3,0 1-1 3,-3-7-3-4,0 0-1 9,1-8-3-12,2 1 1 5,0-10-2 0,0 3 2 1,2-10-15 2,1 3-7-5,0-3-50 5,-1 0-22-4,-2-16-11 7</inkml:trace>
    </iact:actionData>
  </iact:action>
  <iact:action type="add" startTime="16316">
    <iact:property name="dataType"/>
    <iact:actionData xml:id="d2">
      <inkml:trace xmlns:inkml="http://www.w3.org/2003/InkML" xml:id="stk2" contextRef="#ctx0" brushRef="#br0">10367 5719 156 0,'0'-7'57'0,"-3"7"-44"1,-7 0 1 5,4 0-4 3,-4 7 5-3,-9-2 4 3,-4-3 0-3,-9 5-2 5,-13-7-9-4,-13 0-3-6,-6 0 1 6,-5 0-3-3,-10 0 0 4,-11-7 1 2,-3 0 0-2,-5 5-2-2,-7-5 1-1,1-5 2 7,4 5 4-6,2-2 2 4,0 2 1-7,5-8 0 10,11 6 2-10,16-5 6 4,11 5 4 2,12-3-3-2,9-2-3 2,5 4-10-5,5-4-3 8,6 0-5-9,-1 0-1 5,3-3 1 1,3-4 2-2,0 5-3 0,-1-12-2-1,4-1 2 5,2-1 2-6,0 2-2 3,3 2 0-2,-1 0 1 7,1 5 0-10,2 2 0 11,1 0 0-12,2 3 0 5,0-1 2-1,2-2-3 4,1 5 0-2,0-2 1-1,2 2 2 0,0-1-1-1,1-1-1 2,-1-5 1-1,0 7-1 1,3-3 0 1,0 1 0-3,5-3 0 3,3 2 0-2,5-4-3 1,14 7 0-2,10 0 2 5,8 5 2-6,10 2-2 7,11 0-2-10,16 4 2 6,0-2 2 0,5 5 0 0,11 5-1 0,-3-2 1-3,-2 4 1 7,-6 0-3-7,3 0-2 1,-5-5-1 2,-11 5 0 5,-11-2 0-11,-10-3 3 4,-8 5 0 5,-11-2 1-4,-5 4-3 1,-5 13 0-4,0 13 2 10,-3 19 2-12,-2 14 6 8,-4 5 4-3,-2 0-2 1,-2 0 0-3,-3 0-8 4,-3 0 0-1,-2-14 1-1,2-12 1 2,8-5-23-5,-2-12-9 10,4-1-76-4,4-13-69-2,-3-2 57 1</inkml:trace>
    </iact:actionData>
  </iact:action>
  <iact:action type="add" startTime="17160">
    <iact:property name="dataType"/>
    <iact:actionData xml:id="d3">
      <inkml:trace xmlns:inkml="http://www.w3.org/2003/InkML" xml:id="stk3" contextRef="#ctx0" brushRef="#br0">10584 5867 148 0,'-24'0'57'1,"11"15"-44"0,-11 6 14 0,14-7 5 7,-4 9-9 0,-2 22-4-1,3 14-8 3,0 4-3-5,5 3-4 6,0 2-5-10,-2 8 0 4,4-3 3 4,4-12 3-6,2-5-4 6,-3-13-3 1,3-10 9-3,0-10 5 1,0-2 10-4,0-2 6 9,0-10-6-7,-5-4-3 2,-3-10-16-4,-3 3-4 3,1-3-5 4,-4-2-1-6,1 0 1 5,-3 0 2-6,-5 0-1 7,-5 0 4-6,-9 0 0 6,-18-2 1-7,-13-5-5 8,-11-1 1-8,-13-1 0 2,-15 2-1 4,-1 0 4-3,-11-3 2 2,-4 10 2-6,2 0 3 9,-6 5 8-6,-5 2 3 5,3 0-6-9,8 0-4 6,3 0-2 0,10-5-1-2,16-2 6 3,13 0 6-2,17 0 3 3,9-7 3-4,12 2-8 5,2-7-1-7,10-4-9 4,6 2-3-3,2-10-1 3,4-4 2 1,1-10-6-1,1-7-1 0,3-2-1-2,2 5 4 5,5 11-1-9,0 3 1 12,3 4-3-12,3 3 1 6,2 7-3 0,1 2 0 0,1 5 1-1,1 0 2 0,6 7 2 5,2 0 1-9,7 0-2 11,12 7 2-12,15-3 1 5,8-1 0 0,11 1 2 3,18-2 3-5,11-2-2 1,8-7-2 4,10 7 0-3,4-2 1 3,-4-5-1-4,-5 7 2 4,-5-3-2-7,-6 3-1 5,-12 3-2 0,-9 1-1-1,-7 3-23 1,-1 0-10-2,3 7-61 10,0 0-68-5,-2 3 46-6</inkml:trace>
    </iact:actionData>
  </iact:action>
  <iact:action type="add" startTime="17982">
    <iact:property name="dataType"/>
    <iact:actionData xml:id="d4">
      <inkml:trace xmlns:inkml="http://www.w3.org/2003/InkML" xml:id="stk4" contextRef="#ctx0" brushRef="#br0">10740 5926 204 0,'-16'28'77'1,"3"8"-60"0,-3 37 17 5,11-36 4 1,-3 10-9 2,-3 17 0-2,3 6-10-1,0 3-1 5,3-7-11-4,0-7-2-7,2-14-1 12,3-10-5-11,0-7-1 6,3-9 3 2,2-5 3-2,6-7-1 1,7-2-2-2,6-10 2 5,10-4 0-6,17-5-4 5,10 0 1-7,10-3-2 10,19 3 0-10,11 0 2 5,7 0 2 1,8 4-3-2,1 3 0 0,-6 3 1-1,0 8 0 5,6 3 0-5,-4 3 2 4,-12 2-3-7,-9-3 0 10,-7-2 3-11,-11-5 3 6,-13-2 4 3,-11-2 2-5,-13-3 1 2,-5 1 0-3,-8-1-4 9,-11-16-3-4,-5-3 0-5,-8-6-3 5,-5-8 1-4,0-4-2 1,-3-17-1 2,0-7 5-1,0 0 1 1,0 5 2-4,-5 2 0 4,-1 0-2-3,-4 1-1 0,-1-4-3 4,1 13-2-3,5 14-4 1,2 4 0-2,3 8-7 3,0 4-3-1,0 14-19 1,0 5-8-5,-2 9-76 12,-1 8-64-7,-5-3 65-4</inkml:trace>
    </iact:actionData>
  </iact:action>
  <iact:action type="add" startTime="19004">
    <iact:property name="dataType"/>
    <iact:actionData xml:id="d5">
      <inkml:trace xmlns:inkml="http://www.w3.org/2003/InkML" xml:id="stk5" contextRef="#ctx0" brushRef="#br0">11629 6103 116 0,'-5'0'44'1,"7"0"-35"-1,-2 4 12 5,0-4 1 4,0 0-8-3,0 0-1 1,0 0-1 6,0 3 2-11,0-3-7 6,0 0 0-7,0 7 3 7,0-5-2 1,0 5 3-2,0-2-2-2,0-3 2 6,0 3 7-5,0-3 6 0,0-2 0 1,0 0 3 3,0-7 18 3,3-7-25-4,0-12-9-2,2-11-8 1,0-10-3-2,-2-15 2 11,2-11 3-16,1 5-2 4,-4 9 0 5,1 15-3-2,2 6-1-3,-2 5 1 1,2 10 2 4,-2 6-1-2,-1 3-1 0,-2 5 1-1,3-3-1-2,-3 5-3 4,0 5 0 0,0-6-27-4,-5 16-122 19</inkml:trace>
    </iact:actionData>
  </iact:action>
  <iact:action type="add" startTime="19559">
    <iact:property name="dataType"/>
    <iact:actionData xml:id="d6">
      <inkml:trace xmlns:inkml="http://www.w3.org/2003/InkML" xml:id="stk6" contextRef="#ctx0" brushRef="#br0">9610 6249 208 0,'0'2'79'1,"0"-4"-61"0,3-3-5 13,5-2 32-9,10-3-16 2,9-11-17 3,5-9-10-4,10-6-3 4,8-4 13-9,14-2 7 4,7 0 2 5,6-5 2-6,2-3-13 5,6 5-6 0,8 1-2-3,-4 6-2 0,-1 10-3 2,-9 2 2 2,-5 5-1-4,-5 2 0 3,-8 10 2-4,-11-1 0 3,-10 3 0 3,-8 0 0-6,-9 0 2 1,-4 2 1 1,-3-2-21 4,-6 5-8-5,-2-5-33 1,0 7-13-1</inkml:trace>
    </iact:actionData>
  </iact:action>
  <iact:action type="add" startTime="19965">
    <iact:property name="dataType"/>
    <iact:actionData xml:id="d7">
      <inkml:trace xmlns:inkml="http://www.w3.org/2003/InkML" xml:id="stk7" contextRef="#ctx0" brushRef="#br0">9560 5510 248 0,'16'-12'93'1,"2"12"-72"0,27-7-6 4,-18 7-8 3,13-2-7-3,15-3 0 4,19 5 0-3,16 0 0 7,11-2 0-10,20 2 0-2,6 0 0 5,0 0 0 5,8 2 0-6,-13-2-25 4,-8 7-8-3,0 0-65 11</inkml:trace>
    </iact:actionData>
  </iact:action>
  <iact:action type="add" startTime="26585">
    <iact:property name="dataType"/>
    <iact:actionData xml:id="d8">
      <inkml:trace xmlns:inkml="http://www.w3.org/2003/InkML" xml:id="stk8" contextRef="#ctx0" brushRef="#br0">22536 4832 208 0,'0'-7'79'1,"0"10"-61"0,-5-3-5 3,5 0-10 11,-3 4-6-6,-2-4 4-2,2 3 1 2,-2-3 0-1,2 0-2-7,-2 0 3 3,0 0-2 3,-3-3-1 1,-3-1 1-1,-2 1-1 0,-3 3 0 4,-3-4 2-5,-2 4 3 2,-3 4 4-2,-5-1-6 2,-5 4-2 0,-6 5-1-1,-2-3 0 3,-3 5 2-2,-3 0 1-3,-2-4-4 3,-8-6 1 1,-11-4 2-2,0 0 3-1,6-4-2 1,2 4-2 1,3-3 0 1,-1-1-1 1,-4-3 2-7,2 4 1 5,3-2-1-1,2 5 1 2,6 5-2-3,5 2-1 1,3 0 1 4,5 3-1-6,5-3-3 2,8-3 2 0,3-1 5 8,5-3 13-6,3-7 9 0,-3 4-9 2,-3-8-4-8,-4 4-11 3,-1-8-3 3,-3 6-3-2,3-5 3 1,1 5 0-2,2-6 3 1,2 6-1 2,3-5 2-3,3 0 0 1,0-5 3 2,5 2 1-1,0-11 1-2,-3-9-4 3,1-15-1-3,-1-7 1 6,-2 7 0-7,0-6-2 6,2 3 1-8,0-1-2 5,1 2 2 1,2 4-4-3,-3 6 0 3,3 1 1 0,-2 10 0-3,-1 3-3-1,3 4 0 4,0 3 2-1,0 1 0-1,3 6 1 0,0 2 2-1,2 0-1 4,0 4 2-4,3-2 0 2,3 3 1-2,5 2-7 5,3 5 0-6,5-3 1 7,7 5 3-9,6 0 0 5,14 7 2-2,10-5-4 1,8 3 0 4,2 2-1-5,11 0-2 2,13 0 3-2,3-4 0 8,3 4 1-11,2-3 2 3,3-1-1 0,-3-3-1 2,-5-3 3 2,-2 3 2-4,2 3-7 4,-3-3 0-4,-10 4 2 3,-14-1 2-4,-10-3-3 8,-10 2 1-10,-12 3 0 9,-7-5 0-8,0 0-3 1,-8 0 0 4,-6 0-1 0,-2 7 3 0,0-7 0-5,-2 0 3 5,-4 2-3-2,1 5 0 0,-3 0-41 2,0 7-19-1</inkml:trace>
    </iact:actionData>
  </iact:action>
  <iact:action type="add" startTime="28041">
    <iact:property name="dataType"/>
    <iact:actionData xml:id="d9">
      <inkml:trace xmlns:inkml="http://www.w3.org/2003/InkML" xml:id="stk9" contextRef="#ctx0" brushRef="#br0">22382 5616 156 0,'-13'-3'60'0,"5"3"-47"1,-5-4 2 5,8 4-2 3,-3 0-9-3,-3 0-2 1,-7 4-4 3,-3-1 1-5,-6 4 1 5,-5 0 2-9,-7 0 3 5,-6 0 2 4,-14 0 3-6,-15-5-5 4,-5 5-1 0,0 0-2 0,2 1 1 0,0-1-4-2,0 9 0 6,1 3 5-9,7-3 5 7,8-2 6-5,3-4 5 6,2 2-1-8,1-10-2 5,-1-2-7 1,-2-7-2-2,8-7-4 0,7 4-3 1,9-4 2 0,10 0 2-3,6-9 2 10,4-6 3-11,1-3-5 1,5-16-3 2,0-13-6 1,-2-5-2 0,2 8-2 0,0 4 2 2,2 9 2-6,4 5 2 7,-1 9 3-7,1 8 2 3,2 2 1 2,0-1 2-2,2 6-1 0,3 2 2-1,1 0-4 3,2 4 0-1,0-4 3-1,5 0 1 0,5 0-1 5,6-7 1-7,5 4-4 2,6-4-2-2,4 5-3 10,6 6 1-13,8-1 1 4,13 8 0 3,6 3-5-1,2 0 1 1,5 7 2-3,11 0 1 4,3 3 1-6,-6 6 2 4,-5-2-3 0,-2 0-2-1,-1 1 2 3,-5-1 0-5,-10-5 1 4,-6 3 2-3,-8-3-1 4,-8-2-1-5,-4 10-2 3,-7 13-1-1,-4 20-1 1,-9 9 3-2,-5-1 4 1,-7 11 3 2,-6-4 15-1,-3 1 6 4,0-2-11-9,-2-17-7 9,3-5-5-8,2-11-1 3,5-8-9-1,5-4-3 1,6-10-68 3,5 1-31-2,1-20-11 4</inkml:trace>
    </iact:actionData>
  </iact:action>
  <iact:action type="add" startTime="28852">
    <iact:property name="dataType"/>
    <iact:actionData xml:id="d10">
      <inkml:trace xmlns:inkml="http://www.w3.org/2003/InkML" xml:id="stk10" contextRef="#ctx0" brushRef="#br0">22552 5533 200 0,'8'10'77'1,"0"-3"-60"0,2 0 8 3,-4-7 2 4,4 7-12 0,1-7-3-2,2 5-7 4,3-3-4-5,5 3 0 3,5-3 1-7,4 5 3 8,4-4-4-1,3 4-1-3,0-7 11 2,8 0 5 4,0 0 7-6,0-10 6 2,0-4-5 3,0-7-2-3,-5-10-10 0,-6-4-3-1,-5-17-5 3,-8-9-3-1,-7-5-5 1,-9 5 0-5,-5-5 0 8,-5-4-1-8,-6 1 1 3,-2 11 0 0,-3 6 3 4,3 10 0-6,-1 9 1 2,1 4 0 3,-3 6-3-5,0 4 2 6,1 3 1-5,1 1 0 0,1 8-3 1,3 5 0 1,-1 9 2 0,8 17 2-1,11 18 0 3,13 12-1-4,-2-2 5 3,2 0 1-5,-2-8-2 10,-4-6-3-12,1-8-11 6,-2-8-4 0,-4-8-24 1,1-14-10-4,-3-7 14 1,-3-10 6 5,0-6 22-5,1-13 11 3,-4 8 24-5,1 5 12 10,-1 2-6-11,-2 6-3 3,0 8-23 4,0 14-27 5,-2 5-10-9,-9 2-103 8</inkml:trace>
    </iact:actionData>
  </iact:action>
  <iact:action type="add" startTime="30248">
    <iact:property name="dataType"/>
    <iact:actionData xml:id="d11">
      <inkml:trace xmlns:inkml="http://www.w3.org/2003/InkML" xml:id="stk11" contextRef="#ctx0" brushRef="#br0">19408 4628 200 0,'-10'0'74'1,"4"5"-58"0,4-10-10 3,2 5-8 6,-5 0-81-3,2 0-32-2</inkml:trace>
    </iact:actionData>
  </iact:action>
  <iact:action type="add" startTime="30400">
    <iact:property name="dataType"/>
    <iact:actionData xml:id="d12">
      <inkml:trace xmlns:inkml="http://www.w3.org/2003/InkML" xml:id="stk12" contextRef="#ctx0" brushRef="#br0">18980 4381 220 0,'-16'-26'82'0,"29"5"-64"1,8-17 2 3,-5 17-2 5,8-12-10-2,8-12-2 2,7-4-3-4,12 4 0 5,12 8-2-6,6 1-3-3,8 13-1 11,7 6-7-7,17 10-2 2,-3 3 0 2,0 11 0-2,2 0 9-1,3 14 4 0,-7-5 0 4,-6 6 2-3,-3-1 2 4,-5 7 4-9,-3 5 7 11,-10-3 2-7,-11 6-7-1,-10 1-4 4,-8 8 0-1,-9 7 0-3,-7 4-3 3,-5-2-1 3,-9-4-1-6,-2-6-2 4,-5-6 1-5,-6-10 1 10,-2 3-1-12,-6-10-1 5,-2-4 5 3,-8-3 1-4,0-3-5 1,0-1-2 0,2-3 0 4,3 9 2-6,0-2-7 6,6 3-1-9,-3 11 4 12,-1 0 3-11,-7 3 3 4,-5-3 1 1,-9 3-2 1,-18-3-2-2,-15-5 1-1,-12-1-1 6,-15-6-5-9,-13-4-1 4,-4-10-6 0,-7-2 0 1,-8-21 4 0,6-5 4 0,7-9 5 2,8-3 2-4,8 1 1 1,11-6 2-1,13-1 12 5,10-8 6-6,14-7-4 3,10-2 1-1,16-3-3 0,16 6-2 1,16-1-4-1,27-9-2 2,12 2-31-3,14 16-10 5,21 13-111 5</inkml:trace>
    </iact:actionData>
  </iact:action>
  <iact:action type="add" startTime="31029">
    <iact:property name="dataType"/>
    <iact:actionData xml:id="d13">
      <inkml:trace xmlns:inkml="http://www.w3.org/2003/InkML" xml:id="stk13" contextRef="#ctx0" brushRef="#br0">19871 4249 324 0,'-5'-12'121'1,"0"5"-95"0,-14-2-6 2,11 2-11 7,0-3-7-5,3-8 1 7,2-8-4-7,6-7 1 1,8-5 0 2,10-2-3-7,8-9 0 4,13-10-3 4,11-2-1-3,16-3-1 4,5 3 2-1,3 5 2 0,13 11 2-5,2 7 1 7,-2 10 1-7,-2 7 4 4,-1 19 2 1,6 16 6-2,-6 16 3 0,-5 20-4 0,-5 1 1 2,-14-4-9-5,-10-2-4 7,-8-2 0-6,-8-6 2 2,-5-6 0 2,-6-3-1-1,-4-12-24-2,-4-1-11 2,-2-1-103 7</inkml:trace>
    </iact:actionData>
  </iact:action>
  <iact:action type="add" startTime="31569">
    <iact:property name="dataType"/>
    <iact:actionData xml:id="d14">
      <inkml:trace xmlns:inkml="http://www.w3.org/2003/InkML" xml:id="stk14" contextRef="#ctx0" brushRef="#br0">19358 5256 340 0,'5'-2'126'2,"-2"2"-98"-2,-6 0-8 4,3 2-10 6,0-2-10-4,0 0 0 12,6 0 0-13,-1 0 0 2,0 0 0-6,1-2 4 14,-4 2 0-8,1 0-2-1,-3 0-1 6,2 0 0-9,-2 0-1 9,0 0 0-6,0 0 2 0,0 0-1 1,0 0-1 1,0 0 1-1,0 0-1 1,0 0-3 0,0 0 0-2,0 0-1 4,0 0 0-6,-2 0 3 9,2 0 2-10,0-5 0 6,0 5 2-2,0 0 4 0,0 0 4 3,2-3-2-5,-2 3 0 6,0 0-10-5,6 0-1 4,-6 0 0-6,2-2 1 2,1-3 1 3,0 3 0-3,-1-5 6 3,4 0 6-2,2 0-6 0,0 0-1 0,-1-5-3 6,4 3 1-11,0-5-4 6,2-1 0 2,0-1 3-1,3-5 1-3,5 0-1 0,-2-10-2 1,2-14 1 1,5-6 1 2,3-1-1-6,8-7 2 4,8-9-2 1,6-12 2-2,4 5-4-1,3 4 0 2,3 3 1 0,5 9 0 0,-2 3 0-1,-3 8 2 1,-3 6-3 3,0 12 0-7,0 6 1 8,3 10 0-10,11-3-3 7,-1 10 2-3,1 7 1 1,-1 3 0 3,1 9-3-2,-1-3 2-1,-8 5 1-1,-7 0 0 2,-6 0-3 0,-10-4 0-1,-6 4-20 1,-7-5-8 1,-3-2-30-4,-6 7-12 2,-5-7-58 9</inkml:trace>
    </iact:actionData>
  </iact:action>
  <iact:action type="add" startTime="32266">
    <iact:property name="dataType"/>
    <iact:actionData xml:id="d15">
      <inkml:trace xmlns:inkml="http://www.w3.org/2003/InkML" xml:id="stk15" contextRef="#ctx0" brushRef="#br0">20774 4207 280 0,'-14'-14'104'1,"12"7"-81"-1,2 4 18 1,0 3 2 9,0 0-25-7,8 3-7 6,5 4-8-2,8 0-3 2,11 7 1-3,8 2-4-5,2-2 0 5,6 5 4 3,-9-9 3-2,-2-1-3 3,-8 5-1-7,-7 5-2 9,-7 4-2-8,-9 1-19 3,-12 14-8 2,-20 4-70 8,-14 3-64-12,-7-1 50 6</inkml:trace>
    </iact:actionData>
  </iact:action>
  <iact:action type="add" startTime="33507">
    <iact:property name="dataType"/>
    <iact:actionData xml:id="d16">
      <inkml:trace xmlns:inkml="http://www.w3.org/2003/InkML" xml:id="stk16" contextRef="#ctx0" brushRef="#br0">20398 5595 208 0,'-50'0'77'0,"15"0"-60"0,-33 11 2 5,30-4-4 3,-12 3-10 0,-11-1-1-1,-21 5 0 1,-5 7 0 1,-3-6-2 0,-5-1 7-9,-11-12 4 5,5 5-4 2,3-7-1 3,6-7 2-4,2 0 1 3,3-2 1-1,10-8 2-2,11-2 2 0,10-7 2 6,9-6-4-9,9 1 0 10,9-16-4-10,8-10-1 8,5 3-5-5,8-2-3 1,8 2-3-1,6 2 1 0,4 3 1 4,9 2 0-3,10-10 0 2,11 3 2-3,5 2-3 5,5 3-2-8,11 7 4 5,13 4 3 0,10 5-3 0,6 5-3 1,14 7-2-5,20 6 3 9,0 6-2-9,14 11 1 7,-3 10 0-7,-11 12 0 7,-2 11 0-8,-3 12-2 5,-18 2 3 1,-14-2 0-3,-16 5-2 4,-7 0 2-6,-3 11 1 6,-16 6 0-4,-14-10 0 5,-15-5 0-8,-16-5 0 11,-13 3 0-12,-13-3 2 6,-22-2 3 0,-10 3-2-2,-3-10 0 5,0 2 1-5,5-12 0 3,4-1-13-6,-1-1-7 11,8-9-42-12,8 2-17 5,8-7-46 9</inkml:trace>
    </iact:actionData>
  </iact:action>
  <iact:action type="add" startTime="34497">
    <iact:property name="dataType"/>
    <iact:actionData xml:id="d17">
      <inkml:trace xmlns:inkml="http://www.w3.org/2003/InkML" xml:id="stk17" contextRef="#ctx0" brushRef="#br0">21853 4266 124 0,'6'-15'46'0,"-4"8"-35"1,6 5 12 5,-3-3 5 1,1-2-3 0,-1 5 0 3,0-5-2-3,3 0 0 0,-2 0-13-1,-4 0 5-5,1 0 5 11,-1 7-7-9,-2 0-2 4,0-3-9 3,0 6-1-5,-2 8-3 5,-3-1 0-3,-3 6 6 0,-3 5 2-1,-10 1-7 4,-6 1-1-3,-2 5 9 0,-5-4 7-1,-3 4 2 2,0 3 0 1,-3-1-6-3,-2 10-2 3,-3-7-2-2,0 5-1 1,2-3-3 0,6 0 1 1,6-4 0-4,4 0 1 1,3-1-2 4,6 3 1-4,2-9-2 2,3-8-1-2,5 3 3 6,0-10 0-8,3-2-1 10,-1-4 1-12,4 1-13 5,-1-4-3-1,0 0-40 2,3-4-18 2,0 1 10-4,-2-4 8 3,-4 0 24-4,-1-7 11 7,-4 0 0 3,-2-2 1-9,-1 1 10 0,4-6 17 0,-1 5 8 3,3 2 22-2,0 4 12 1,0-1-14 0,1-4-5-3,-1 6-19 8,2 2-2-12,1 5 1 0,2 2-7 7,3 2-3 0,3 12-2 0,2 3-1 0,3 4 0 0,0 9 2 0,-3 3-1-3,1-2 2 7,-4-1-7-7,-2-6 1 1,0-3 5 4,0-4 6-4,0 1 0 0,0-8 3 1,3-3 22 3,2-7 13-3,6-7-14 4,5-7-9-5,8 0-9 2,5-3-2-4,8 3-3 10,2-3 0-11,4 1-5 2,-1-3-1 5,0 5-6-3,1 5 0 0,2 2-28 1,2 2-11 2,9 10-107 3,5 4-58-8,-3 3 98 2</inkml:trace>
    </iact:actionData>
  </iact:action>
  <iact:action type="add" startTime="41735">
    <iact:property name="dataType"/>
    <iact:actionData xml:id="d18">
      <inkml:trace xmlns:inkml="http://www.w3.org/2003/InkML" xml:id="stk18" contextRef="#ctx0" brushRef="#br0">14622 8278 136 0,'2'-7'52'1,"6"0"-41"0,-5 5 4 0,-3 2-1 7,0 0-3 1,0 0 1-3,0 0-9 2,0 0-1 0,-3 2-2 1,1 3 0-8,-9-3 0 3,1 5 2 5,-9-2 3-3,-5-2 7 2,-8 4 2-1,-2-7-3 2,-8 0-1-2,-6 0-4 1,-10 0-1 3,-11 0-3-4,-5 0-2-3,-3 0 3 8,-2 7 0-9,-11 2-1 10,-3-2-2-9,3 7 3 8,3-2 0-11,-14-3-1 6,4 1 1 5,1-3 0-7,6 0 1 3,-2-7 4-2,-1 0 3 6,8-7-4-9,6 5 1 9,8-3 1-7,7-5 2 1,6 3-1 1,5 0 1 0,8 5-2 4,11-3 2-5,7-2-4 3,9 7 1-5,4-2-1 8,4-3 1-6,-1-2-7 1,6-2 0-1,2-5-3 2,1-1 0 1,-1-1 2-3,3-12 2 2,0-10-1-1,0 0 2 3,3-4-2-5,-3-3-1 5,0-2-2-3,-3-9 1-2,-5-10-4 1,-5-2 1 1,-3-3-5 3,0 10-1-4,3 9 2 3,2 10 3-4,3 2 3 9,3 12 3-12,5 4-2 6,8 3 0 1,8 7-1-1,8 0-2-3,7 7 3 4,4 0 2-1,10 0-2-1,10 4 0 3,17-1-1-6,5 1 0 7,-1-4 0-6,4 5-2 2,7-3 5 0,-2-2 3 0,-3 5-1 3,2-10 0-3,4 5-1 1,7-9-2-3,0 1 7 9,3-6 3-11,13 7-3 3,6 5 1 4,4 2-7-2,12 7-1-3,-4 4 0 3,-7 8 0 0,-3 2 0 0,-2 0 0 2,-17 0-3-7,-10-4 2 10,-11 4 1-9,-10-7 0 3,-11 5 0-1,-13-3 0 1,-8 8-3 4,-7 11 2-5,-9 24 14 2,-11 14 8 0,-4 2-4 0,-6 2-2-4,-6 6-6 4,-2-1-4-1,0-2-2 3,0-7-3-5,1-8 1 5,1-13-1-4,1-3-3 3,0-11 2 0,-1 0 3-5,1-10 1 9,0-5-6-11,0-2-2 6,-1 0 2 2,4-6 3-3,-1-1-10-1,0 0-6 2,1-5-35 1,-4 5-17-5,1-7-56 12</inkml:trace>
    </iact:actionData>
  </iact:action>
  <iact:action type="add" startTime="43205">
    <iact:property name="dataType"/>
    <iact:actionData xml:id="d19">
      <inkml:trace xmlns:inkml="http://www.w3.org/2003/InkML" xml:id="stk19" contextRef="#ctx0" brushRef="#br0">13201 8064 196 0,'-3'-9'74'0,"1"4"-58"1,-4-2 1 3,4 7-6 3,-1 0-10 1,-5 5-2 1,-3 4 0-1,-4 13 2-3,-4 1 0 4,-2 5 2-8,-3 3 0 4,-8-3 1 3,-2 0 0-1,-3-9 2 3,5 0 1-5,6-10 14 4,5 3 9-3,2-5-5 2,6 0-2 0,2-4-16 1,6-1-4-3,10 3-86 9,19-3-78-7,8 3 42-1</inkml:trace>
    </iact:actionData>
  </iact:action>
  <iact:action type="add" startTime="43612">
    <iact:property name="dataType"/>
    <iact:actionData xml:id="d20">
      <inkml:trace xmlns:inkml="http://www.w3.org/2003/InkML" xml:id="stk20" contextRef="#ctx0" brushRef="#br0">13839 7719 172 0,'2'37'66'0,"1"-8"-52"1,-6 15 17 4,3-18 2 4,0 12-12-2,0 16-2 0,0 5-11-1,0-1-3 1,0-6-3 3,0-7-2-9,0-7 3 9,3-3-2-7,-1-12 2 3,1-2-33 5,2-6-12-4,6-6-54 5</inkml:trace>
    </iact:actionData>
  </iact:action>
  <iact:action type="add" startTime="43895">
    <iact:property name="dataType"/>
    <iact:actionData xml:id="d21">
      <inkml:trace xmlns:inkml="http://www.w3.org/2003/InkML" xml:id="stk21" contextRef="#ctx0" brushRef="#br0">13439 8081 160 0,'-24'7'60'1,"-2"7"-47"0,-25 0-3 2,28-7-3 5,-6 0-74 0,-3 0-32 2</inkml:trace>
    </iact:actionData>
  </iact:action>
  <iact:action type="add" startTime="50065">
    <iact:property name="dataType"/>
    <iact:actionData xml:id="d22">
      <inkml:trace xmlns:inkml="http://www.w3.org/2003/InkML" xml:id="stk22" contextRef="#ctx0" brushRef="#br0">11415 8321 192 0,'-13'-12'71'1,"7"3"-55"0,-4 2 4 2,7 4-2 6,-2-1-9-2,2-4-3 1,-2 1-3 1,2 0 0-4,1-2-2 4,2-3-3-8,-3 0 1 5,0-9-1 0,-2-9 0 2,0-6-7 1,-3-6-2-3,0 2 4 2,-3-2 3 0,3-1 3-1,3 13 1 1,0-1 6 1,2 10 4-3,0 7 1 3,1-3 1-1,-1 8-9 1,0 2-1-5,3 0-4 4,-2 2 0 0,2 3 2 7,0-3 2-8,-3 5 1 2,3-2 1-3,0-3 0 5,0 5 4-6,-2-2 3 6,2 2-4-7,0 0 1 3,0 0-5 0,0-5 0-1,0 5-1 5,0-2-2-5,2 2 1 4,1-5-1-6,-1 3 2 9,1-3 3-10,2 3-4 4,3-5-3 3,6-3-2-3,7-2 3 0,8-4-7-1,13-5 1 4,24 4-2-4,14-4 3 2,10 5-5-3,10 2-3 9,11-1 1-12,-2 4 2 5,2 6 7 3,8 0 2-3,-5 5 2 0,-6 7 0-2,6 0-3 6,-5 10 0-6,-12 2 4 8,-9-3 3-11,-11 1-6 11,-9-3 0-10,-9 0 0 4,-14-5 1 2,-11-2 1-2,-5 0 0 1,-8-2-53 8,-5-3-53-10,-8 5 24 6</inkml:trace>
    </iact:actionData>
  </iact:action>
  <iact:action type="add" startTime="51026">
    <iact:property name="dataType"/>
    <iact:actionData xml:id="d23">
      <inkml:trace xmlns:inkml="http://www.w3.org/2003/InkML" xml:id="stk23" contextRef="#ctx0" brushRef="#br0">12262 8801 132 0,'-6'-14'49'1,"6"14"-38"0,-2-5-3 4,2 5-2 5,0 0-1-3,0 0 4 1,5 0-4-4,3-2-3 9,5 2-1-7,8 2-1-5,8 3 0 3,11 2 0 6,10-5 0-3,9 5 0 0,9-7 0-2,12 0 2 5,12 0 1-3,6 0-1-1,5-2-2 0,9-3-2 9,-7 5 1-12,-4 0 1 2,-8 0 2 2,-9 0-1 2,-4 5-1 1,-14-5 5-3,-13 0 1 2,-11-5 11-5,-8 5 6 5,-5-2-6 0,-7-3 1-2,-6 3-11-1,-3 2-2 2,-3 0-8 1,-2 0 0-4,-2 0 1 5,-1 0 1-7,-5 0 1 9,3 0 0-8,-3 0 6 4,0 0 4 1,0 0 3-1,-3-7 5-2,0-1-4 1,-2-1 2 4,0-10-9-5,-1-4-2 3,1-15-3-3,0-18 1 5,-1-6-2-8,4 1-1 3,-3-5 1 5,2-6-1-6,0-1 0 3,1 14 0 0,-1 7 0 2,3 7 2-7,3 15-3 10,-3 2 0-9,2 11-45 3,1 5-20 0,0 10-37 9</inkml:trace>
    </iact:actionData>
  </iact:action>
  <iact:action type="add" startTime="52200">
    <iact:property name="dataType"/>
    <iact:actionData xml:id="d24">
      <inkml:trace xmlns:inkml="http://www.w3.org/2003/InkML" xml:id="stk24" contextRef="#ctx0" brushRef="#br0">11603 8660 4 0,'34'-19'0'1</inkml:trace>
    </iact:actionData>
  </iact:action>
  <iact:action type="add" startTime="52259">
    <iact:property name="dataType"/>
    <iact:actionData xml:id="d25">
      <inkml:trace xmlns:inkml="http://www.w3.org/2003/InkML" xml:id="stk25" contextRef="#ctx0" brushRef="#br0">12314 8328 140 0,'130'-35'55'1,"-43"18"-43"0,22-11-3 0,-51 16-5 13,22-4 9-12,4-15 8 8,6 1 3-5,5-6 3 3,-10-1-15 2,-8 1 11-9,-11 6 6 5,-13-1 0 1,-11 5 3-1,-10 10-18 7,-6 2-8-11,-7 0-33 13,-3 11-15-14,-6 10-73 14</inkml:trace>
    </iact:actionData>
  </iact:action>
  <iact:action type="add" startTime="56043">
    <iact:property name="dataType"/>
    <iact:actionData xml:id="d26">
      <inkml:trace xmlns:inkml="http://www.w3.org/2003/InkML" xml:id="stk26" contextRef="#ctx0" brushRef="#br0">17599 4611 312 0,'5'0'0'1,"-5"3"9"4,0-3 3 4,0 0-10-5,-3 0-3 3,-2 0 0 1,-3-3 2 1,-3 3 0-3,1-7-1-5,-3 7 1 4,-1-4 1 4,-2 1 1 0,1 3 7 0,-4-2 6-5,-10-3-2 7,-3-4 2-7,-5-5 0 4,0-8 2 0,-3-6-4 2,-2-9 0-5,-3-8-2 2,0-14 2 3,-3-16-3-4,-2-5-1 5,3-7-6-8,4-19-1 9,4-12-1-9,1 1-2 4,1-22-2 3,0-2 1-3,0-5-8 0,-5 10-2-1,-8 13-1 6,2 13 2-7,3 6 1 6,5 8 1-8,9 21 2 5,7 11 2 1,5 19 2-1,6 12 1-1,3 12-6-2,2 16 0 5,0 24 7-5,5 14 5 6,3 17 2-5,3 11 1 0,-1 12-4 1,-2-7-1 2,0-10-1-3,-2-9-2 1,-1-5-46 4,-2-11-19-5,-3-17-46 7</inkml:trace>
    </iact:actionData>
  </iact:action>
  <iact:action type="add" startTime="56524">
    <iact:property name="dataType"/>
    <iact:actionData xml:id="d27">
      <inkml:trace xmlns:inkml="http://www.w3.org/2003/InkML" xml:id="stk27" contextRef="#ctx0" brushRef="#br0">16371 2774 268 0,'13'17'101'0,"-2"-13"-78"1,-1-1 9 4,-5-3 0 2,1 0-18-2,-1 0-2 3,6 0-13 1,2-3-4-2,0-8 3 3,3 4-20-9,2-10-5 2,-2 3 5 8,0 0 5-8,-3 0 5 5,-2 4 6 1,-3-4 3 0,-3 0 2-4,-5 0-2 2,-2 5 2 3,-4-3 3-5,4 2 1 5,-4 8-4-4,6 4 1 1,8 8-2 0,8 11 0 2,8 21 2-3,5 3 0 1,0 14-7 3,-2 0-3-3,-3 2-87 7</inkml:trace>
    </iact:actionData>
  </iact:action>
  <iact:action type="add" startTime="60754">
    <iact:property name="dataType"/>
    <iact:actionData xml:id="d28">
      <inkml:trace xmlns:inkml="http://www.w3.org/2003/InkML" xml:id="stk28" contextRef="#ctx0" brushRef="#br0">21755 4310 144 0,'-16'-7'55'1,"14"0"-43"0,-1 7 1 3,3 0-3 3,0 5-6 1,-2-3-3-1,-1 3-3 2,0 2 1-2,-2 2 1 3,-3 5 0-9,0 10 0 4,-2 4 0 3,-4 17 2-2,-4-7-1 2,-3 4-1-1,-3-4 1 1,-5-3-1-1,-3-2 2 0,-2-5 3 2,-4 3 2 1,4-6 1-6,2 6-4 5,1-5-3-2,1 9 0 2,1 3 1-2,3-3-3 0,-1 3 0-1,4-8 1 4,-4 3 0-3,1-2-62 6,-3-1-39-1,-8 1 41-7</inkml:trace>
    </iact:actionData>
  </iact:action>
  <iact:action type="add" startTime="61204">
    <iact:property name="dataType"/>
    <iact:actionData xml:id="d29">
      <inkml:trace xmlns:inkml="http://www.w3.org/2003/InkML" xml:id="stk29" contextRef="#ctx0" brushRef="#br0">20345 5084 156 0,'-3'2'60'1,"1"6"-47"0,-9 6 13 3,6-7 0 9,-6 4-10-11,-7 6-2 6,-6-1-6 3,-2 3 0-5,-6 0-5 2,3 2 0-7,-3 7 1 3,-3 3-2 8,1 0 1-9,-3 2-2 8,0-8 2-5,3 4 2 1,-1-8 2-1,1 0 5 5,5-5 3-6,5-1 0 2,3-8 4 5,5 2-11-7,3-2-4 4,2-2-3-4,3-3-1 3,-2 5-29-1,2 0-13 1,0 0-44 8</inkml:trace>
    </iact:actionData>
  </iact:action>
  <iact:action type="add" startTime="61702">
    <iact:property name="dataType"/>
    <iact:actionData xml:id="d30">
      <inkml:trace xmlns:inkml="http://www.w3.org/2003/InkML" xml:id="stk30" contextRef="#ctx0" brushRef="#br0">18040 5830 148 0,'-29'-10'55'0,"16"10"-43"1,-3 0 5 2,11 3 0 4,-3 1-4 5,-3 6 0-6,-2 4-3 4,-3 2-1-8,-8 13-5 13,-7 1-3-14,-9 13 0 0,-5 8-1 5,-3-6 2 5,-2-7-1-5,0-1-1 3,0-1 12-6,-3-8 4 12,2-5 7-9,4-6 3 3,2 2-11-8,5-5-4 8,3-5-12-1,0 5-4-1,3-4 9 1,-1-3 6 1,3 0-6 0,3 0-2-5,3 0-2 10,-1 0 2-12,4 2-8 6,1-2-3 0,-1 0-13-2,4 1-6 1,3-1-43 9,6 0-53-9,-1 0 31 3</inkml:trace>
    </iact:actionData>
  </iact:action>
  <iact:action type="add" startTime="62405">
    <iact:property name="dataType"/>
    <iact:actionData xml:id="d31">
      <inkml:trace xmlns:inkml="http://www.w3.org/2003/InkML" xml:id="stk31" contextRef="#ctx0" brushRef="#br0">22091 4355 124 0,'-13'-7'49'0,"-3"7"-38"1,-15-7 4 5,17 7-2 2,-9 0-6-1,-9 5 1 6,-8-3-5-10,0 5 0 3,1 0-1 4,-1 0-2-9,0 5 1 4,1 4-1 4,-4 8 0-4,-4 4 0 8,-12 10 2-9,-1-1-1 9,-1 1-1-10,0-3 7 2,-3 1 3 6,1 4 1-4,-3-5 1 0,2 9-4-1,6 1 0 3,0 0-1-3,0-7 1 8,-3 1 0-11,0-1 0 3,-5-5 0 0,2 2 2 1,6-6-3 4,2-6 1-5,3 8-3 3,1-3 0-4,-4 7-3 6,-5-4-2-7,3 6 1 4,2 1 1-1,3-3-1 1,6-4-1 1,4-8 1-3,4 3 1 3,4-5-1-4,4-2-1 6,-1-5 1-6,5 5 1 7,1-9-1-8,0-1-1 3,-1 3 1-1,1-5-1 2,-9 0 0 2,3-5 2-4,3 3-1 4,0-3-1-4,0-2-2 4,0 3 1-7,0 1-1 6,0 3 0-2,-3 8 2 1,-2 1 0-2,-6 0 0 5,-2 10 0-6,-3 5 2 3,2 7 1 0,-2-3-4 0,3-2-1 1,0 0 1-6,-1-7 2 5,1 2 0 1,0-7 2-2,-3 2-4 2,2-1 0-2,4-6 5 1,-1 3 5-3,0-3-3 7,1 1-1-6,-1-3 0 5,-2 0-1-9,2 0-2 12,0 0-2-12,-5-4 1 4,0-3 1 3,3 0-1-3,0 0 2 4,-3-2-2-3,0 2-1 1,-3-3-2-3,0 8-1 8,-5-5 2-10,0 0 0 7,3-4 1-4,5 4 2-1,0 0-1 5,8 0-1-4,0 2 1 4,3 5-1-3,-3-2 0 3,0 2 0-7,0-4 0 5,-6 4 2-1,4-5-3 1,-1 3 0 0,3-3 1-2,0-2 0 5,5 3 0-7,0-3 0 8,3 0 0-7,3 5 0 1,2-5-3 1,0 0 2 1,3-3 5 0,2 3 2-2,4 1 0 4,-1-1-1-3,5 0-3 0,1-3 1 1,-1-1-2 2,0 1-1-6,3-1 1 4,3 1-1 1,0-1 0-2,-3-3 2 1,5 0-3-3,-2 5 0 5,2-3 1-4,-2-2 2 5,2 0-3-7,-2 0 0 8,0 2 1-10,-6 3 0 5,1-3 0 2,-1 5 2-1,0 0-3 0,-2-2-2-1,0-3 2 4,-3 6 0-7,0-1 1 7,0 0 2-8,-2 0-1 6,-1 0-1-3,-2 9 1 1,-3-2-1 3,1 0 0-4,-4 8 0 2,1 1 0-1,-6 1 2 3,0 2-1-3,-2-8-1 3,2 1 1-7,0-5-1 5,0-4 0 1,-2 4 0-3,-3-5 2 3,-3 5 1-4,1-2-4 6,-6-3-1-5,-3 6 1 3,0-6 0-5,3 3 1 9,3-5 0-10,2-5 0 3,1 5 0 4,2-7 2-3,0 7 1 0,0-4 1-1,0 1 2 5,-3 3-3-6,0-4-2 3,-2 4-3-2,2 0 1 3,0 0 1-2,3 7 2 0,-2-5-1 4,7 6-1-8,0 6-2 9,3 0 1-9,3 7-1 10,-3 3 0-9,-3-1 4 5,0-6 1-1,3-3-1-1,2 0-2-1,1 0 1 1,2-4-1 3,3-3 4-5,-3-5 2 6,3 5-2-6,-3-2-1 5,0-2-3-6,1-1-1 4,1 5 3 2,1-7 1-4,3 5-1 0,-1-3-2 0,1 1 1 5,-3 2 1-5,2-3-1 5,-2 3-1-8,-3-3-2 9,3-2 1-7,0 7-1 3,2-4 0-2,3-3 2 0,0 4 2 3,1-1-1 0,1-3 2-1,1 2-4-4,2 3 0 10,1-2 1-12,-1 1 0 6,3-1 0 0,0-1 0 0,0 3 0-1,1-5 2-1,-1 2-3 4,0-2 0-3,0 3 1 2,0 2 2-5,0-3-3 10,0-2 0-11,3 0-1 4,-1 0 0 2,-2 0 2 0,0 0 2-3,1-4-1-1,-1 1 2 8,2 6-4-10,1-6 0 7,0-1 1-4,-1 1 2 0,1-1-1 1,0 2-1-1,2-5-2 4,-2 2 1-2,2-2-1 0,1 5 0-3,-4-3 4 7,1-2 1-8,-3 0-1 5,0 5-2-3,0-3 1 7,-2-2-1-10,-1 2 0 4,0 3 2 1,1-5-1 0,2 0-1-2,-3 2-2 1,3 3 1 5,3-5-1-9,-3 0 0 6,3 2 2-1,-3 3 2 0,3-5-3-2,-3 3 0 0,-3-3 3 4,3 4 1-4,0-1-4 5,-2-3 1-7,-1 0-2 9,1 0 0-10,-4 4 4 4,-2-4 1 1,1 0-4 0,-4 0 1-1,0 0 0 0,1 0 2 1,-1 3-1 0,1-3-1 0,-3 0 1-3,-3 4-1 4,-5-1 0-3,-3-3 0 2,-2 0 0 1,-1-3 0-2,1-1 0 0,2 4 0-1,0-3-3 7,3 3 2-9,3 0 1 6,-1 0 2-5,1 3 1 3,2-3 1-1,3 4-5 1,0-1 1-1,0 1 0-1,-1-1 2 4,4-3 1-2,-1 4 3-1,3-1-3-2,3-3-2 9,3 0 2-11,-1 0 0 5,3 0-1 0,0 0-2-4,3 2-2 6,0 3 1-3,-1-5-1 1,1 2 0-2,-3 3 2 5,0-3 2-7,0 3-3 8,3-3 0-8,0-2 1 3,-3 5 2 1,2-3-3 1,1 5 0-2,0-7 1-1,0 8 2 3,-1-4-1-1,1-1-1 3,0 4 1-8,-1-7-1 7,1 7-3-6,0-5 2 3,-1 3-1 2,1-3 0-2,0 5 4 2,0-7 1-2,2 7-1 4,-2-2-2-9,2-3-2 6,0 3 1-1,1-3 1 1,-4 1 0-1,1 1 0 0,-3 3 2 3,3-4-3-4,0 4 0 5,-1 0 1-6,4 0 2 1,-4-2-3 4,1 2 0-2,2 2 1-3,-2 8 0 3,0-3 0 0,0 5 2-1,-1-3-3 3,-2-2 0-3,3 3 1 1,-3-8 2-5,0 3-3 11,0 2 0-11,0-5 1 3,0 3 2 2,0-5-1 2,1-2 2-2,-1 2-4-4,2 0 0 8,1-2 1-7,2-3 0 1,1-2-3 1,-1 5 2 1,0-3 1 1,3-2 2-3,0 0-3 3,0 0 0-4,0 0 3 6,0 0 1-7,0 0-1 10,0 0-2-12,0 0 3 6,0 0 0 0,0 0 1 1,-2 0 0-3,2 0-2 0,0 0 1 4,0 0-2-3,0 0 2 1,0 0-4-2,0 0 0 7,0 0-1-12,0 0-2 7,0 0-2 2,0 0-1-4,0 0-10 2,0 0-3-2,0 0-4 2,0 0 3 1,0 0 2 0,0 0 2-5,0 0-4 8,0 0 1-9,0 0-5 5,0-2 1 0,5-3-64 7,0-2-36-6,1-3 57-1</inkml:trace>
    </iact:actionData>
  </iact:action>
  <iact:action type="add" startTime="65724">
    <iact:property name="dataType"/>
    <iact:actionData xml:id="d32">
      <inkml:trace xmlns:inkml="http://www.w3.org/2003/InkML" xml:id="stk32" contextRef="#ctx0" brushRef="#br0">13674 7745 224 0,'11'-26'85'1,"-8"26"-66"0,-3-3 8 3,0 3-2 7,0 0-13-5,0 0-2 3,0 0-8-5,0 3-2 3,0-3 0 2,2 7 6-8,1-7 4 5,-3 7 1 10,0 5-5-9,0-3-2-1,-3 7 7 5,1 6 2-7,-4 1 2 9,1 10 4-11,0 0-2 10,0 9 1-8,2 10-5 6,3 0 0-1,0 0-6-4,0-8 1 3,0-1-3-3,5-3 2 5,0 2-4-3,1 3 0 0,-1-3-1 0,0-4-2 0,1-1 3 4,-4 1 2-5,1-8 0 3,-3-1 0-5,3-1-1 9,-3-5 2-11,2 1-3 8,-2-3-2-3,3 0 2 0,0 3 0-2,2-3 1 5,-3-5 0-3,1 6-5 0,-3-8 1 3,0 0 0-3,0 2 0 3,0-2 0-6,0-2 2 3,0-2-1-1,-3-1-1 3,3-2-2-2,0 5 1-1,-2-10 1 4,2 5 0-2,0-2 0 1,-3-3 0-5,1 1 0 9,-1 1 0-11,3-4 0 7,0 0 0-3,0 0 0 3,-3 3 2-1,1 1-1-3,-1-4 2 4,0 3-4-1,-2 1 0 2,-3-1 3-6,-3 4 1 8,1-7-4-9,-3 7-1 4,-3-2 1 5,-3-3 0-7,1 3 3 3,-1-3 1-2,6-2-1 4,-8 0 1-6,5 0-4 8,-10 0 0-7,-4-2-1 8,-4 2 0-10,-3-5 2 2,0 5 2 6,8-2-1-5,-11-3 2 1,3 5-4-1,-3 0 0 6,6 0 1-9,0 0 0 4,-3 0 0 4,0 0 0-6,-6-2 0 4,1-3 0-4,-3 5 0 5,3-3 2-4,-1-1-3 4,-2 1-2-4,3-1 2 5,0 1 2-9,-3-1 0 12,-3 1-1-11,0-1 1 4,1 1-1 1,-4-4-3 0,4 5 2 1,-1-3 1-5,1 3 0 7,-1-3-3-5,-2 5 2 1,-1 0 3-1,4-7 1 2,-4 7-4 0,1-2-1 0,-3-3 1-2,0 5 2 2,-5-2 2 2,-5-3 1-3,2 3-2 2,0-5-2-5,3 4 1 5,-1-2-1-1,4 5 0-2,-1-2 0 1,3-3-3 2,3 5 2-2,13-2 1-1,-3-3 0 5,9 5 0-5,-1-2 0 0,5 2 0 1,1 0 0 0,2 0 0 3,3 0 0-4,0 0 0 2,5 2 2 0,3-2-1 1,-1 0-1-5,4 0 1 10,2 0 1-11,0 0-3 4,3 0-2 2,-1 0 2-2,4 0 0 1,-1 5 1 0,1-5 2 0,-1 0-3-4,-2 0 0 8,-1 0 1-7,-2 0 0 1,-2 2 0 1,2-2 0 0,0 0 0 3,-3 0 0-3,1 0 0 1,-9 0 0-2,-2 5 0 5,0-5 2-6,-3 0-1 6,0-5-1-8,0 5-2 10,1-2 1-9,4-3 1 2,-2 5 0 1,0-2 0 3,0-3 2-4,-3 5-1 0,0 0-1 5,5 0-2-6,-7-2 1 3,-3-3 1 0,-3 5 2-1,0-2-1-1,3-3-1 3,3 3 1-1,-1-3-1 0,1 3 0 0,5 2 2-4,0-5-3 10,2 3 0-10,-2 2-1 2,0-3 0 1,0 3 2 2,-1 0 2-3,6 0-3 1,-5 0 0 2,0 0 1-1,3 0 2-1,2 0-1-1,2 0-1 3,4 0-2-1,-1 0 1-1,1 0 1 0,2 0 2-1,-3 0-1 4,1 0-1-3,-4 0 1 3,1 0-1-7,3 0-3 10,-6-4 2-9,0 4 1 3,0 0 2-1,-3-3-1 3,-2-1-1-1,-3 4 1-2,-2-3-1 3,0-1 0 0,-4 4 2-3,7 0-3 0,-9 0 0 7,0 0 1-9,0 0 0 3,-2 0 0 0,5-3 0 1,2-2 0 0,6 5 2-2,0-2-3 3,3-3 0-3,2 5 1 5,0-2 2-4,3 2-3-1,-1 0 0 0,4 0-1 2,-1 0 0 1,1-5 2-3,-1 5 0 2,0 0 0 0,1 0 0 0,-1 0 0-3,3 0 0 7,0 0-3-6,0 0 2 0,0 0 1 0,1 0 2 2,-7 0-1 2,4 0 2-3,2 0-4-1,-3 0 0 1,1 0 1 6,2 0 0-8,0 0 0 1,2 0 2 0,1 0-1 2,0 0-1 1,2 0-2-1,1 0 1-1,-1 0 1-1,0 0 0 5,1 0 0-5,-4 0 2 3,1 0-3-6,0 5 0 5,-1-5 1 0,-4 0 0-2,-1 0-3 5,1 0 2-5,-3 2 1 2,2-2 2-3,0 5-3 9,1-3 0-11,2-2 1 4,-3 0 2-1,1 0-1 7,-1 5-1-9,3-5 1 2,-5 0-1 4,2 0 0-3,-2 3 0 0,5-3 0 2,-2 0 2 0,2 0-3-5,-3 4 0 4,3-4 1 1,0 3 0-1,0-3 0-3,0 0 0 2,0 7 0 3,-2-3 0-4,-1-1 0 5,-2 4 2-8,0 0-3 10,-6 0 0-9,3-5 1 2,-2 5 0 4,-1 0 0-3,1 0 0 1,-1 0 0-2,1 1 0 4,-3-1 0-6,2 2 0 4,3-2 0 0,-8 7 0-1,-2-2-3 0,-1-3 2 1,1 5 1 2,-1-4 2-4,9 2-1 1,-8 2-1-1,-1-5 1 6,3 8 1-6,3-6-3 4,-3 3 0-7,8-4 1 4,-7-1 0 2,7 3 0-2,-11-3 0 2,3 6-3-4,1-8 2 6,1 2 1-4,4 3 2 1,2-5-1-3,-2 2-1 2,2-2 1 1,-6 3-1-1,1 4-3 1,3 0 2 1,2-7 1-1,-3 9 2-2,1 3-1 3,2-2 2-4,3 4-4 8,0-5-2-9,-1 6 2 3,1-1 0 2,2 0 1-3,1-5 0 2,-3 6 0-2,2-6 0 4,0-2 2-3,-4 0 1 0,1 3-4 1,-1-3 1 3,-1-2 0-7,-3-3 0 2,3 0-3 3,-2 3 2-1,-1-2 1-1,1 1 2-3,-3-4-1 9,2 3-1-8,0-3 1 5,1 2-1-7,-1 3 0 5,4-5 0 1,-1 0-3-3,0-2 2 3,5 2 3-4,-2 5 1 6,2-5-1-5,-2 2-2 3,0-2-2-5,2 5-1 11,-2-3 2-14,0-2 2 7,-3 0 0 0,0 1-1 0,-2-1 1-1,-1 0 1-1,6-5-1 6,-8 5-1-7,2 0 1 5,3 0-1-7,3 3 0 6,0-3 0-1,2 0 0 0,1 0 0-1,-1-3 0 0,0-1 0 2,1 4-3-3,-1-5 0 4,1 3 2-5,-1-3 2 7,1 3 0-10,-4-3-1 5,4 5-4 4,-1 0-2-4,1 0 0 0,-1-2 4-2,3-2 1 6,0 4 3-6,0 0-3 5,0-5 0-6,3 5-1 3,0-2-2 2,-1-3-2-3,1 3-1 3,0-5-3-2,0 2-1 4,-1-2-3-8,4 0 1 9,-1 5 7-6,0-5 3 4,1 0 3-7,-1 2 0 4,0-2 0 3,1 5 0-3,2-5 0 1,-3 2 0-3,3-2-5 6,-3 0 1-5,3 0-9 4,0 0-2-7,-2 7 6 10,2-7 2-10,-3 3 2 4,0 1 4 1,1-4 0 0,2 0 3 1,-3 0-8-4,3 0-3 6,0 0-31-7,0 0-13 4,-2 0-68 6</inkml:trace>
    </iact:actionData>
  </iact:action>
  <iact:action type="add" startTime="68952">
    <iact:property name="dataType"/>
    <iact:actionData xml:id="d33">
      <inkml:trace xmlns:inkml="http://www.w3.org/2003/InkML" xml:id="stk33" contextRef="#ctx0" brushRef="#br0">7655 9537 272 0,'8'-12'101'5,"-8"5"-78"-5,-3-2 11 1,3 4-1 6,-2 5-9 2,-1-7-2-4,-2 5-8 6,-1-3-1-5,1 3-8 5,0 2-3-10,2 0 1 2,3 0-2 9,-3 7-1-10,-2 0 7 6,0 2 5 2,-3 5 0-4,-3 7 1 2,1 3-5-3,-4 11 0 7,-1 0-5-6,-1-4-2 3,2-3 0-4,1-2-1 2,3 0-3 1,-1-3 2-1,3 1 1 1,3-3 2 1,0 3-1 0,-1-1-1-5,4 5 3 7,-1-4 0-5,0 4-4 1,1 0-1-1,-1 3 1 1,0-3 2 3,1 0 0-2,-1-4 2 0,0 0-4-4,1-3 0 7,2 0 1-6,-3-5 2 2,3 3-1 3,-2-7-1-4,-1 2 1 0,0 0-1 1,1 0-3 3,-1-4 2-4,0 4 1 1,-2-7 0 0,2 5 2 4,-2-3 3-5,0-2-7 1,-1 2 0-1,1 3 2 4,0-2 2-5,0 1-3 3,-1-1-1 1,1-3 1-1,0 0 2-2,-1 2 0 1,1-2-1 6,0 0 1-10,0 0-1 5,-1 1 0-2,1 1 0 1,0 3 0 4,-1-3 0-4,-2 5 0 1,1-7 0-4,-1 3 0 8,0 1 0-7,-3-1 0 3,3-3 2-2,-2 0-1 8,-4-2-1-12,1-3 1 4,-3 5-1 5,0-5-3-5,-2 3 2 2,-1-5-1-3,1 0 0 8,-1 0 2-10,1 0 2 6,-1 0-1-4,-2 0-1 3,5 0 1 2,-5 0 1-4,0-5-3 2,0 3 0 0,-1 2 3 0,1-2 1-4,-5-3-1 10,-1 5 1-12,1-2-4 6,-1-3 0 0,4-2-1 1,1 5 0-2,1-3 2-1,3 5 2 4,-1-2-1-6,3 2 2 9,3-5-4-10,0 5 0 4,0 0 1 2,-1 0 0-1,1 0 0-3,0 0 0 3,0 0 2 2,-3 0 1-3,-3 0-4 2,1 5 1-5,-1-3 0 8,1-2 2-7,2 0-3 3,-3 0 0-2,1 0 1 1,-3 0 2 3,0 0-1-2,-1 0-1-1,4 0 1-3,-3 0-1 8,0 0-3-7,-1-2 2 6,1 2 1-8,3-5 2 5,-3 5-3 0,-1 0-2-2,1 0 4 3,-8-3 3-1,3-1-3 2,-6 1-1-7,0 3 0 6,-2-7 2 0,-1 5-1-2,1-5-1-1,0 2 3 1,2-2 2 2,3 0-2-2,2 0 0 2,1 5-1-4,5-3-2 7,-3 3-2-6,5 2-1 3,1-5 2-5,2 3 2 2,3 2 0 3,-1 0-1-2,1 0 1 3,3 0-1-6,2 0-3 9,-6 0 0-10,9 0 2 11,-5 0 2-11,2 0 0 3,5 0 2 1,0 0-2 1,1 2-1 1,2 3-2-3,0-5 1 3,-6 0-1-5,4 0 0 8,-1 0 2-9,0 0 0 6,-2 2 2 6,-8 5-6-9,0-7-1 3,-1 7-1-1,1-7 4-1,0 7 3 2,-3-7 2-4,3 7-1 8,-3-7-2-11,-3 0 1 7,4 0-1-1,-1 5-3 0,0-5 2-2,3 0 1 1,-1 0 2 3,1 0-1-3,-3-5 2 0,0 5-4-2,3 0 0 5,0 5 1-3,0-5 0 1,-3 2 0-1,0-2 2 1,3 5-3 0,-8-3-2-3,-1-2 4 4,-1 3 1 0,-1-3-3-1,-3 0-1-3,1 4 1 3,7-4 2 0,-4 7-2-2,4-4 0 4,0 2-1-2,1-5 0-1,2 2 2-2,3 5 0 7,-6 0 0-7,3 0 2 5,1 2 1-7,1-4 1 5,-4 2-5 1,5-4 1 0,-1 8 0-2,1-8 0-2,0 4 0 5,0 0 0-5,-1 0-3 7,-4 0 2-8,-6 2 1 8,-5-2 0-9,0 0 0 3,2 0 0 4,1 5 0-3,0-5 2 0,-1 3-1-1,3-1-1 6,-2 5-2-6,2 0 1 3,-10 0 1-6,2 3 0 6,0 4 0-1,-5-4 0-1,3 4 0 0,2-2 0 0,3-1 0 4,2 4 2-6,6-1 1 2,-5-5 1-1,7 5-2 3,1-7 1 0,-1 1-2-4,3-6-1 4,6 3 1-1,-4-3-1 1,4-2-3-4,-1 3 2 6,1 1 1-5,-1-1 0 4,3 2-7-7,-5-3 0 4,0-2-17 2,-1 2-4-1,4 6-24-1,-1-1-9 1,1 0-36 0,-1 0-15-1,3 2 12 6</inkml:trace>
    </iact:actionData>
  </iact:action>
  <iact:action type="add" startTime="72901">
    <iact:property name="dataType"/>
    <iact:actionData xml:id="d34">
      <inkml:trace xmlns:inkml="http://www.w3.org/2003/InkML" xml:id="stk34" contextRef="#ctx0" brushRef="#br0">19067 667 272 0,'37'-90'104'1,"-37"62"-81"0,-5 2-2 1,2 19-7 5,-5-5-13 3,-5 5 0-5,-8 7-1 6,-8 0 0-5,-8 12 0 6,-8 19-5-11,-8 6 1 0,-8 15 2 11,-18 30 1-9,-9 12 1 4,-10 8 2 3,-18 10 1-3,-8-1 1 1,-9-7 6-2,-10-10 6 5,6-10-2-6,-4 3 0 1,4-4-4 2,10-10 1-1,5-8-2 2,3 1 0-2,13-14-5 2,11 0-1-4,10 0-1 7,11 6 1-9,8-6-2 6,11 0-1-1,7-3-2 0,3-4-1-2,5-12 2 1,8 2 2 2,1-4-13-3,4-10-7 4,1-5-1-4,2-9 1 5,-2 0 2-8,-1-14 1 5,1-9 2-1,-1-8 1 2,3-20 1-1,1-6 0-2,4 6 7 3,8 1 2-3,3 10 16 4,6-2 6-4,2 7-1 4,0 7 0-6,2 9-10 4,4 5-5 0,-1 2-5-2,0 10 1 3,-2 11 1-2,-6 8 0 3,-2 11-3-6,-6 3 0 7,-7 11 4-7,-1-2 1 5,-2 3 2-3,0 4 2 4,3-3-1-4,-1 8 0 3,6 0-3-2,0-2-2 0,7-10 3 2,4-12 0-5,2-5 3 9,8-8 1-9,7-13 12 7,12-2 7-6,7-7-13 2,9-2-7 0,4-12 9 0,12-17 6 3,7-4-8-4,2-10-2 4,4 3-7-7,2 4-3 11,8 0-3-12,-3 1-1 4,-2-1-29 5,-3 10-12-3,3 14-65-4,16 12-30 3,7 4 24 8</inkml:trace>
    </iact:actionData>
  </iact:action>
  <iact:action type="add" startTime="85783">
    <iact:property name="dataType"/>
    <iact:actionData xml:id="d35">
      <inkml:trace xmlns:inkml="http://www.w3.org/2003/InkML" xml:id="stk35" contextRef="#ctx0" brushRef="#br0">22232 4774 196 0,'-6'14'74'0,"-10"9"-58"1,-21 34-2 1,19-20-3 7,-14 8-6-1,-13 2 0 0,-24 5-3-2,-13-3 1 1,-5-11-2 3,-19-15 2-9,-5-4 2 4,3-16-4 3,-1-3-3 1,-2-10 1-1,8-11 2 0,8-7 17-2,5-17 11 4,2-21 2-6,-2-2 4 3,14-14-8 2,12-19-2-2,16-3-12 1,17 1-3-3,20-6-6 5,32-4-1-2,19 3-6 0,21-1 0-4,31-6-12 10,20 6-3-10,20 17 0 6,11 12 3-5,15 21 2 0,4 11 1 4,5 34 7-1,-1 9 2-1,-18 30 5-1,-13 36 3 6,-8 28 0-6,-10 47 2 4,-19 40 9-7,-19 21 5 4,-21 24-7 2,-23-2-1-2,-27-10-9 2,-32-31-3-2,-19-23-12 1,-17-26-5-3,-33-31-116 11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3:21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26">
    <iact:property name="dataType"/>
    <iact:actionData xml:id="d0">
      <inkml:trace xmlns:inkml="http://www.w3.org/2003/InkML" xml:id="stk0" contextRef="#ctx0" brushRef="#br0">4586 10979 512 0,'29'-52'0'0,"63"-30"4"6,-39 44 2 2,19-11 0 4,28-10 1-10,17-16-4 7,23 2-2-1,16-3 0 3,21 4-4-10,6-1 0 1,13 0-7 6,-6 2-2 3,9 5 2-6,-4 3 4 5,6 4 1-6,3 7 3 8,16 5 1-9,-3-5 1 4,16 3 0 2,7 4 0-1,4 10-3-2,12 2 2 1,9 5 1 5,0 7 2-8,15 0-3 10,3 18 0-13,-2 3-4 13,7 10 1-13,6 11-5 7,2 14 1 1,-15-2-1-1,7 2 3 0,-2 8-1 1,-16 4 2-1,2 11 3-2,-18 20 1 4,-8 0 1-8,-10 9 0 5,-16 23 4 2,-14-4 5-2,-5 9-5 0,-21 17-2 1,-11-7-1 2,-10 4-1-4,-16 10 0 0,-19-7 0 1,-13 14 0 7,-13-10 0-9,-21-4 0 2,-6 37 2-2,-28-14 1 5,-25-14 1-3,-26 5-2-2,-13-7 1 6,-16-12 0-5,-13 12 3 0,-22-12-3 1,-17 0 0 1,-7 16-1-1,-18-13 1 1,-18-6-2 0,-8-6-1-3,-24-7 1 9,-11-15 1-12,-23-9-1 12,-17-12-1-11,-7-2-2 4,-24-7 1-1,5 2 1 2,-5-4 0 0,-16-5-3-1,11-12 0 3,-11-12 2-6,-16-7 0 8,8-14 1-7,-10-11 0 2,-19-3-3 0,-8-7 2 1,5-3 3 0,3-4 1-2,-8-7-1 4,-5 4-2-3,2-4 1 2,6-2-1-5,-5 2 2 8,-9-5 1-8,3 7 1 4,11-2 0-2,5-8 0 4,-3 1 0-4,22-2-5 2,15-10 1 0,14-17 4-2,23-16 2 6,14-2 6-8,16 0 5 2,12-19-3 4,9-10 0-2,18-6-15-2,14-8-4 1,10-7 2 1,10 1 1-2,25-10-1 4,18-5 2-2,29 5 14 1,16-21 6-6,32-1-5 11,36-34-1-11,33-3-16 3,26-19-5 4,45 5-17-3,29-2-4 3,42 18-14-7,40 5-5 9,40 34-29-8,47 46-12 2,41 33-14 11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3:37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49">
    <iact:property name="dataType"/>
    <iact:actionData xml:id="d0">
      <inkml:trace xmlns:inkml="http://www.w3.org/2003/InkML" xml:id="stk0" contextRef="#ctx0" brushRef="#br0">3072 11687 292 0,'11'-31'0'1,"7"-11"-42"0,-10 28-11 1,13-3-17 4,14-4-2 4</inkml:trace>
    </iact:actionData>
  </iact:action>
  <iact:action type="add" startTime="10658">
    <iact:property name="dataType"/>
    <iact:actionData xml:id="d1">
      <inkml:trace xmlns:inkml="http://www.w3.org/2003/InkML" xml:id="stk1" contextRef="#ctx0" brushRef="#br0">3715 11367 156 0,'-8'-12'60'1,"5"10"-47"0,3 2 2 3,-5 0-2 5,2 0-14-3,1 0-1 7,-6 2 1-12,0 5 2 8,-3 0 0 2,3 0 2-10,-10 0 11 10,-1 3 4-4,6 2-7 2,-5-3-4-3,4-2-2 4,1 0-1-3,3 0 6 3,-1 0 4-8,0 0 6 7,3-4 2-3,1 1 2 2,4-1 0 1,-5 1-9-2,-3-1-2 2,6-3-3-3,2 0-1 6,-5 0-3-8,6 0 1 5,-1 0 5-1,1 0 2-1,2-7-1-1,5 4 0 0,5-4-7 6,9-7-4-7,-1 0-1 5,9-2 1-7,-1-8-3 11,1-4 0-11,-1-7 1 4,1 4 0 1,-3-11-7 0,-1 4 0-3,-1-7-2 3,-7 1 3 4,1-8 2-7,-8-7 2 4,3 0 1-5,-9 0 1 10,4 1 0-12,-1 6 2 5,8 5-1 3,1-7 2-1,9 0 0-5,17 2 1 3,10 0-2 6,9 7-2-10,7 1 1 8,16 6 1-8,10-2-1 12,4 3-1-14,4 4 1 7,11-10-1 0,3 1 0-1,-6-3 2 4,12 5 3-8,-7-2 2 10,-4-3-3-11,-9 10-1 6,1 4 1 0,-3-6 2 0,-11 1-3-2,-5-1 0 2,-18-8-45-1,-6-4-19-1,-10 2-85 11</inkml:trace>
    </iact:actionData>
  </iact:action>
  <iact:action type="add" startTime="18029">
    <iact:property name="dataType"/>
    <iact:actionData xml:id="d2">
      <inkml:trace xmlns:inkml="http://www.w3.org/2003/InkML" xml:id="stk2" contextRef="#ctx0" brushRef="#br0">7017 9259 152 0,'8'125'57'1,"0"-71"-44"0,5 68 1 2,-7-56-4 5,4 24-6 1,-5 27-3 0,1 3 0 0,-4 21-1-4,4-9 0 4,-1-7 0-8,0-8 2 5,1-6-8 1,4-17-1 3,-7-26-20 8</inkml:trace>
    </iact:actionData>
  </iact:action>
  <iact:action type="add" startTime="18285">
    <iact:property name="dataType"/>
    <iact:actionData xml:id="d3">
      <inkml:trace xmlns:inkml="http://www.w3.org/2003/InkML" xml:id="stk3" contextRef="#ctx0" brushRef="#br0">7671 8765 212 0,'26'45'79'1,"-7"0"-61"0,2 49-5 2,-11-42-7 5,4 51-4 2,2 45 3-1,-1 15-7-2,-1 27-3-2,2-18-81 7,2-24-35-10,3-30 54 14,6-52 30-15</inkml:trace>
    </iact:actionData>
  </iact:action>
  <iact:action type="add" startTime="18525">
    <iact:property name="dataType"/>
    <iact:actionData xml:id="d4">
      <inkml:trace xmlns:inkml="http://www.w3.org/2003/InkML" xml:id="stk4" contextRef="#ctx0" brushRef="#br0">9081 7490 208 0,'40'43'77'0,"-9"-8"-60"1,36 47-7 8,-30-37-8-4,13 16-3 0,16 31 2 8,24 0-31-8,5-12-14 4,6-7-33-4,18-19-15 4</inkml:trace>
    </iact:actionData>
  </iact:action>
  <iact:action type="add" startTime="18691">
    <iact:property name="dataType"/>
    <iact:actionData xml:id="d5">
      <inkml:trace xmlns:inkml="http://www.w3.org/2003/InkML" xml:id="stk5" contextRef="#ctx0" brushRef="#br0">10751 8300 132 0,'26'9'52'1,"-13"-9"-41"-1,9 7-40 6,-12-2-21 2,1 2 3-2,-1 0 7 6</inkml:trace>
    </iact:actionData>
  </iact:action>
  <iact:action type="add" startTime="18901">
    <iact:property name="dataType"/>
    <iact:actionData xml:id="d6">
      <inkml:trace xmlns:inkml="http://www.w3.org/2003/InkML" xml:id="stk6" contextRef="#ctx0" brushRef="#br0">8557 7999 212 0,'-55'-31'82'1,"-12"22"-64"0,-28-3-4 4,42 12-8 2,-31 5-6 1,-22 4 2-3,-27 19-3 8,-7 12-2-8,-26 10 2 8,-4-6-24-12,-15 8-11 0,5 0-21 13,-13-8-25-7,10-13 31 1,9-10 66-2,4-21 36 5,19-7-9-6,19 0-6 7,24-9-19-7,23 1-8 6,27 6-37-8,29-3-16 3,29 3-16 2,37 4-5-1</inkml:trace>
    </iact:actionData>
  </iact:action>
  <iact:action type="add" startTime="19171">
    <iact:property name="dataType"/>
    <iact:actionData xml:id="d7">
      <inkml:trace xmlns:inkml="http://www.w3.org/2003/InkML" xml:id="stk7" contextRef="#ctx0" brushRef="#br0">7710 8869 200 0,'-31'0'77'1,"-28"-14"-60"0,-33-10-3 3,31 10-3 6,-32-2-6-5,-20-3 2 1,-22 2-4 4,0 1-2-3,-8 2 0 1,8 0-1-7,18 11 2 3,20 3-8 8,17 5-1-8,19 9-5 4,14 7-3 0,15 3 9 0,0 4 2-2,3 0 4 4,0 1 0-5,-24-4 2 2,-10 1 1 4,-14-5-23-5,-29-9-9 4,-8-5-46 6</inkml:trace>
    </iact:actionData>
  </iact:action>
  <iact:action type="add" startTime="19636">
    <iact:property name="dataType"/>
    <iact:actionData xml:id="d8">
      <inkml:trace xmlns:inkml="http://www.w3.org/2003/InkML" xml:id="stk8" contextRef="#ctx0" brushRef="#br0">6287 9142 232 0,'8'35'88'1,"2"45"-69"0,-2 26 11 5,-2-61-2 1,-1 51-16 0,-2 19-5-1,-3 19-48 3,0-9-20-1,0-22-43 1,0-27-15-5</inkml:trace>
    </iact:actionData>
  </iact:action>
  <iact:action type="add" startTime="19833">
    <iact:property name="dataType"/>
    <iact:actionData xml:id="d9">
      <inkml:trace xmlns:inkml="http://www.w3.org/2003/InkML" xml:id="stk9" contextRef="#ctx0" brushRef="#br0">5784 9224 320 0,'-26'42'121'1,"-3"13"-95"0,-35 8-24 0,35-32-19 8,-5 11-114 2,-1 17-46-6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4:07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88">
    <iact:property name="dataType"/>
    <iact:actionData xml:id="d0">
      <inkml:trace xmlns:inkml="http://www.w3.org/2003/InkML" xml:id="stk0" contextRef="#ctx0" brushRef="#br0">23139 4219 180 0,'-55'-12'68'2,"2"12"-52"-1,-16 0-1 2,40 4-1 2,-16-1-10 5,-24 2-2-5,-13-3-1 3,-13-2 1 1,-24 7-1-1,-8-5-3-7,-24 5 1 5,-3-7-1 4,-7 7 0-5,-16-7 2 3,-11-2 2-2,-5-3 3 6,-14 3 4-8,1-10 2 10,-14 10 1-12,6-12-9 4,-3 7-1 4,8 0-2-3,5 0 0 2,14-10 2-6,2 3 1 10,13-2-4-10,16-6 1 10,3 6 0-11,8-5 0 7,11 0 0-1,10 6 2-1,0 1-1-1,10 5 2 2,14 2-4 2,8 7-2-5,7 0-3 7,12 9 1-10,7 5 1 11,8 10 2-10,8 16 1 4,5-7 1 2,9 9 4-2,4 17 2-1,6 23 6 2,5 12 3 4,3 12-2-7,5 26 0 5,6-1183-10-7,2 2412-3 5,3-1132 7 0,5-1 5-2,2 28-5 3,1-2-4-2,-3-2 0-1,-5 14 0 2,-6-5-4 4,0-14-1-7,1 9-4 6,5-18-1-8,5 2-1 4,7-17 0 3,7-6 5-4,-4-20 3 1,-2-4 14 0,-8-26 8 4,-5-12-13-6,-6-2-5 6,-2-26-3-8,0-14 1 5,0-12-1 0,2-18-1-1,6-10 1 2,2-8-1-2,3-13-3 1,5-7 2-3,3-15 1 7,6-1 2-7,-1-6-12 4,3-9-3-5,5 0-12 4,11 0-2 0,15-6 2 1,9-1 0-1,7 2 7-3,11 5 4 5,19 3 8-5,8-6 5 6,7-1 8-5,14 4 6 0,7-7 6 1,6 2 5 3,21 5-3-5,9 1-3 2,17 1 7 3,1 10 6-3,20 4-10 2,4 1-2-5,12 11-9 9,12-11-4-11,-4 0 1 7,11-3 0-1,-15-5-12-2,9-2-4 3,-25 3-3-1,-1-10 0 0,-15-2 2-3,-17-3 1 7,-12-2 3-9,-22-4 2 4,-18-3 6 2,-3-3 4 0,-13-4 10-4,-16-7 5 2,-14-7 2 2,-10-10 1-1,-10-16-11 2,-11-11-3-7,-5-13-8 10,-6-21-2-11,-2-18 2 6,-3-8 1 0,3-35-1 0,-1 5-2 0,1-31-2-1,3 3 1 5,-6-22 3-9,-3 8 1 9,-2-20-4-9,-3 10-1 5,-2-9-2-2,-6 16 3 4,-5-7 2-4,-8 10 4 0,-5-10-4 5,-9 9-3-4,-4-4 3 2,2 12 1-6,5-3 0 12,6 12 1-13,8 9 0 5,5-2 3 1,5 19-1 1,-3-3 2-3,-4-6-4 0,-9 20 0 2,-7-16-3 1,-14 12-1-3,-11 14-1 1,-2-5 0 5,0 8 2-7,5 20 0 4,6 17 0-4,5 5 0 1,2 9 0 4,9 5 0-3,2 11-16 2,0 13-6-5,0 4-64 11,-8 4-29-13,0 8-13 11</inkml:trace>
    </iact:actionData>
  </iact:action>
  <iact:action type="add" startTime="5299">
    <iact:property name="dataType"/>
    <iact:actionData xml:id="d1">
      <inkml:trace xmlns:inkml="http://www.w3.org/2003/InkML" xml:id="stk1" contextRef="#ctx0" brushRef="#br0">23020 9443 236 0,'11'2'90'1,"-9"-2"-70"0,-23 0-5 3,8-2-6 6,-8-3-6-6,-11-2 1 4,-13-2-2-1,-21 2-2 1,-16-3 1-1,-16 3-1-6,-29 7 0 8,-19 2-7-1,-41 6 0-3,-41 6-28 5,-29 0-9-3,-23 0-46 7</inkml:trace>
    </iact:actionData>
  </iact:action>
  <iact:action type="add" startTime="5484">
    <iact:property name="dataType"/>
    <iact:actionData xml:id="d2">
      <inkml:trace xmlns:inkml="http://www.w3.org/2003/InkML" xml:id="stk2" contextRef="#ctx0" brushRef="#br0">18427 9539 184 0,'-180'29'68'0,"90"-15"-52"1,-24 4-5 1,64-6-6 4,-16 2-82 6,-1-4-35-9</inkml:trace>
    </iact:actionData>
  </iact:action>
  <iact:action type="add" startTime="6184">
    <iact:property name="dataType"/>
    <iact:actionData xml:id="d3">
      <inkml:trace xmlns:inkml="http://www.w3.org/2003/InkML" xml:id="stk3" contextRef="#ctx0" brushRef="#br0">22091 9281 332 0,'37'-29'123'1,"-37"27"-95"0,-5 2-8 5,-3-5-11-1,-13 5-12 2,-19-7 0 2,-31-2 2-2,-19-8 0 1,-34 6 1-1,-19-4 0-6,-35 1 0 7,-7 5-3-1,-26 0 0 1,-22-3-1 2,-5 2 0-7,-16-1 3 9,-14 1 2-7,12-4 0 4,-9 0 2-4,14 0-2 3,10-3 2 1,8 10-4-2,21 0 0 2,24 5 1-5,9-3 0 9,17 5-44-10,22 0-20 4,13-7-61 9</inkml:trace>
    </iact:actionData>
  </iact:action>
  <iact:action type="add" startTime="6562">
    <iact:property name="dataType"/>
    <iact:actionData xml:id="d4">
      <inkml:trace xmlns:inkml="http://www.w3.org/2003/InkML" xml:id="stk4" contextRef="#ctx0" brushRef="#br0">15762 9400 340 0,'-21'57'126'0,"-3"-19"-98"1,3 35-8 1,16-34-8 5,-1 11-13 5,1-5-2-7,0-8 4 3,0 1 1-2,-1-10 0 4,4-4-2-9,-1-6 3 5,3-3 15 1,0-6 11 0,3-9-2 0,5-9-1 5,10-17-1-9,6-12-1 4,2-14 4 0,6-7 3 1,0 8-13 4,2-1-5-5,3 7-11 1,3 10-3-2,2 11-3 6,6 10 0-11,5 7 0 6,-3 14 3 0,-5 7-5 1,-3 17 0 0,-7 4 0-1,-9 10 4 2,-7 0 5-2,-6-1 6 2,-5-6-7-3,-5-3-3 6,-1-4-9-10,1-3-4 6,2 0-41 0,6-4-16-1,5-1-61 2,10 6-24-4,19-15 30 10</inkml:trace>
    </iact:actionData>
  </iact:action>
  <iact:action type="add" startTime="7220">
    <iact:property name="dataType"/>
    <iact:actionData xml:id="d5">
      <inkml:trace xmlns:inkml="http://www.w3.org/2003/InkML" xml:id="stk5" contextRef="#ctx0" brushRef="#br0">21798 4052 212 0,'50'-45'82'1,"-42"28"-64"0,-3-1 7 2,-2 15-3 8,-1-2-17-4,-2 5-4 1,-5 8-4-3,-3 13 2 4,-8 21 0-3,-2 24 9-5,-3 40 7 6,-3 40-1 1,-3 46 2 2,-2 58-9-5,-5 32-2 2,-6 43-1 5,-5 30 2-7,6 28-1 5,4 5 0-7,11 5-6 5,8-2 1 0,6-1 4-2,7-6 2 3,9-22 9 0,-4-59 2-1,1-30 5-4,-3-52 3 8,-5-44 0-5,-6-36 0 4,-2-31-14-10,-3-27-4 8,3-25-18-3,-1-15-6 1,4-20-15 3,2-23-8-4,0-26-108 10</inkml:trace>
    </iact:actionData>
  </iact:action>
  <iact:action type="add" startTime="7791">
    <iact:property name="dataType"/>
    <iact:actionData xml:id="d6">
      <inkml:trace xmlns:inkml="http://www.w3.org/2003/InkML" xml:id="stk6" contextRef="#ctx0" brushRef="#br0">22345 2555 216 0,'-8'-16'82'1,"-5"9"-64"-1,-11 14-7 4,14 0-6 3,-3 0-5 2,-6 10 0-1,3-3 8-1,0 7 5 0,0 2-6 1,1 6 2-7,-1 1 4 10,-3 15-1-9,-2 0 3 9,0 13-6-7,-3-6-1 3,-2 0 2 2,-4-10 1-3,-1 1-1 5,-1-10 1-6,6-5-2 7,7-5 2-7,0-11 9 4,9-10 7-5,5-11-12 9,7-26-3-10,9-10-10 4,5-21-4 1,2-2 1-2,3-19 0 3,3 0 1-3,3 5 0 5,-4 16 0-5,1 14 0 0,3 10-7 3,5 18 0-2,5 15 1-1,0 18 1 1,2 33 3 3,-4 3 1-3,-9 7 1 0,-5 0 0-1,-13-1-3 7,-5-1 2-11,-6-10 3 7,1-10 1-1,-1-4-8 0,6-16-4-2,5-10 7 2,7-15 5 1,9-6-1-3,5-2-1 3,8-8 2-4,6-4 0 5,4-3 7-5,-2 10 6 4,-5 7-6-1,-3 16-3 1,-3 8-4-1,1 11 0-2,-3 9 0 4,-3 12 1-7,-5 5-2 10,-9 12-2-11,-4 12-13 11,-11-3-6-10,-5 12-65 4,-9 28-28 2,1-9-17 7</inkml:trace>
    </iact:actionData>
  </iact:action>
  <iact:action type="add" startTime="8616">
    <iact:property name="dataType"/>
    <iact:actionData xml:id="d7">
      <inkml:trace xmlns:inkml="http://www.w3.org/2003/InkML" xml:id="stk7" contextRef="#ctx0" brushRef="#br0">24407 6427 200 0,'-59'-2'74'1,"-12"4"-58"0,-37-2-4 5,63 7-6 3,-61 0-9-4,-42 3 2 3,-22 2 3 1,-31-5 3-3,-21-7-2 5,-22-7 0-10,-28-12 3 1,-22 2 8 10,-23-6 5-7,-14 6-3 2,-13-4 1-1,-16 0 5 3,-18 0 4-1,-9 7-8-1,-17 7-3 1,1 0-4 0,4 11-2 1,10 3-1-5,8 3 2 9,13 1 1-10,19-1 1 3,21 6-6 5,37-2-2-5,23 1-4 0,38-8-1 1,34 2-12 2,30-4-5 0,33-3-52 0,30-2-21-6,37 0-29 12</inkml:trace>
    </iact:actionData>
  </iact:action>
  <iact:action type="add" startTime="9158">
    <iact:property name="dataType"/>
    <iact:actionData xml:id="d8">
      <inkml:trace xmlns:inkml="http://www.w3.org/2003/InkML" xml:id="stk8" contextRef="#ctx0" brushRef="#br0">24491 7615 192 0,'-53'7'74'1,"-2"-2"-58"0,-64 4 7 3,61-6 1 1,-56 1-13 3,-37-4-1 4,-42-4-6-4,-51-6-3-2,-36-4 0 2,-40 0 1-7,-30-5 1 8,-28 5-4-6,-16 2 1 4,-19 5 9 1,-5 7 5 0,-5 7 7-1,2 5 2-1,16 5-4 4,11 6 1-4,18 15-7 4,14-3-3-6,39-4-5 10,21-10-4-11,32 0 0 5,40-12-1 1,37-9-5-1,37-2 1-3,26-12-42 0,27-17-17 6,29-4-58 5</inkml:trace>
    </iact:actionData>
  </iact:action>
  <iact:action type="add" startTime="9621">
    <iact:property name="dataType"/>
    <iact:actionData xml:id="d9">
      <inkml:trace xmlns:inkml="http://www.w3.org/2003/InkML" xml:id="stk9" contextRef="#ctx0" brushRef="#br0">20176 3174 240 0,'-6'-14'90'1,"4"14"-70"0,-4 0-9 4,4 7-9 3,-1 0-4 0,1 10 1-1,-1 16 1 0,6 18 2 5,-1 15-1-7,6 19 2-4,-3 37 0 10,3 36-1-8,0 25 1 4,0 45 0 2,0 38 3-1,3 31 6-1,-3 20 2-3,2 29-5 8,-2 16-3-7,0 14 1 6,3 8 2-8,-1-8-2 11,4-6 1-10,1-18 8 2,-1-13 5 3,-1-14-5 0,-3-8 1-3,-2-30-4-1,-2-14 0 6,-4-14-7-6,1-17-2 1,-3-11-4 2,0-24-1-1,0-24-4 1,0-21 1-2,0-23-20 5,0-35-9-6,3-29-30 6,2-30-12-6,3-38-42 10</inkml:trace>
    </iact:actionData>
  </iact:action>
  <iact:action type="add" startTime="10147">
    <iact:property name="dataType"/>
    <iact:actionData xml:id="d10">
      <inkml:trace xmlns:inkml="http://www.w3.org/2003/InkML" xml:id="stk10" contextRef="#ctx0" brushRef="#br0">20390 6611 172 0,'16'-24'66'0,"-8"-9"-52"1,0-14-10 4,-3 24-9 5,0-10 9-3,1 0 9-1,-1-9-11 5,3-3-2-5,2-7-1 3,9 7 4-8,7 1 3 2,11 1 11 10,3 6 4-9,5 6-7 3,3 8-3 2,5 4-6-3,2 5-2 2,9 7-1-2,-1 11-2 4,1 18-2-5,-6 15 1 6,0 15 10-6,0 16 3 6,6 29-3-4,-3 20-3 0,-6 22 3-2,-12 2 2 1,-14 12 2 5,-19-12 5-5,-20-14-8 4,-17-12-3-7,-12-11-2 12,-14-8-1-13,-24-13-5 5,-8-13-1 2,-7-16 3-3,-22-16 3 5,0-17-1-8,3-21 0 8,-3-21-1-5,3-10-2 5,16-13 1-8,15-15 1 4,20-21 5 1,15-9 6 0,23-20-1-2,22-11 1 3,30 3 1-1,17-8 2 0,14 0-5 0,16 15 1-3,10 20-20 8,3 18-7-11,3 20-31 6,10 14-12 0,-8 17-80 7</inkml:trace>
    </iact:actionData>
  </iact:action>
  <iact:action type="add" startTime="10764">
    <iact:property name="dataType"/>
    <iact:actionData xml:id="d11">
      <inkml:trace xmlns:inkml="http://www.w3.org/2003/InkML" xml:id="stk11" contextRef="#ctx0" brushRef="#br0">20083 5503 244 0,'19'-42'93'1,"-6"20"-72"0,3-18 16 3,-3 19 4 4,8-7-20 0,11-7-4 0,8 4-12-1,2 1-6-2,6 8 0 9,10-1-11-13,11 9-4 0,2 0 1 6,3 7 1 3,5 11 6 1,6 6 3-8,2 11 0 4,1 24 4 3,-9 9 11-3,1 23 6-1,-1 34 0 0,-10 16 1 8,-16 26-5-12,-27-10-2 5,-26-4-2 2,-21-14 0-3,-24-22-2 4,-24-21-1-5,-13-30-8 6,-3-31 0-7,-2-21-1 8,0-21 2-10,13-2 1 7,13-13 1-2,13-15 15 1,11-8 7-2,11-7-2 5,10-2-1-4,8-5-14-2,11-9-5 6,4-1-3-5,7 3-1 0,2 14-37 1,-3 8-15 1,-3 20-89 6</inkml:trace>
    </iact:actionData>
  </iact:action>
  <iact:action type="add" startTime="11229">
    <iact:property name="dataType"/>
    <iact:actionData xml:id="d12">
      <inkml:trace xmlns:inkml="http://www.w3.org/2003/InkML" xml:id="stk12" contextRef="#ctx0" brushRef="#br0">19408 5931 328 0,'-26'-52'123'1,"10"19"-95"0,8-35 9 4,8 30-2 2,8-6-22 1,8-15-5-3,8-9-12 6,10-10-3-6,8 3 4 5,11 14 1-10,8 4 4 4,11 13-6 4,-1 15-1 1,-5 22-1-2,-5 21 2 1,-8 31 2 1,-3 26 1-1,-5 34 5-3,-16 13 5 3,-13 16-10 0,-16-4-1 0,-16-18 3-2,-13-10 1 2,-13-20-3 0,-14-14-1-1,-2-23 1 2,-3-17 0-4,0-21-2 6,-2-9 0-7,-6-19-1 3,6-22 0 3,7-9-15-2,14 1-5-3,10 4-39 2,8 4-16 3,11 15-36 6</inkml:trace>
    </iact:actionData>
  </iact:action>
  <iact:action type="add" startTime="11603">
    <iact:property name="dataType"/>
    <iact:actionData xml:id="d13">
      <inkml:trace xmlns:inkml="http://www.w3.org/2003/InkML" xml:id="stk13" contextRef="#ctx0" brushRef="#br0">19141 7076 288 0,'-10'-7'110'0,"4"0"-86"1,-2-9 13 4,8 6 2 3,3-15-14 2,5-20-3-3,8-9-14-1,5-10-6 6,8-11-1-9,11-12-1-2,10 2 0 5,3 8-5 3,0 18-1-1,2 14-2-2,1 17 2 1,7 23-1 4,4 29 2-5,-1 30 1 4,-5 19-1-7,-11 30 8 10,-16-6 3-10,-18-3 3 5,-24-7 2-1,-18-12-1 0,-11-16 1 0,-3-12-6 1,3-12-1 3,0-21-7-5,5-7-2 4,6-14-9-7,5-9-2 5,5-5-42 0,5-10-17-2,6-9-54 11</inkml:trace>
    </iact:actionData>
  </iact:action>
  <iact:action type="add" startTime="12249">
    <iact:property name="dataType"/>
    <iact:actionData xml:id="d14">
      <inkml:trace xmlns:inkml="http://www.w3.org/2003/InkML" xml:id="stk14" contextRef="#ctx0" brushRef="#br0">20702 6989 272 0,'8'0'104'1,"-8"-2"-81"0,0 4-6 6,3 3-9-2,-3 2-8 2,2 0 2 0,1 0-3 2,0 0-2-2,-3 0 2 2,0-4-5-8,2 1 0 4,-2-4 3 6,0 0 1-8,0 0 8 6,0 0 6-1,0 0 3-1,3 0 3-1,0-4-1 5,-1 4-1-5,-2-3-8 10,0-1-7-10,0 1-2 6,-2-1-1-10,-1 4 0 11,-2 4 0-10,-6-1-2 4,-2 11 3 2,-11 2 2-2,-10 20-2 3,-6 6 0-4,-13 10 1 6,-21-5 0-11,-26-3 4 11,-30-6 5-8,-37-12-7 4,-34-10-3-1,-13-1-5-1,-24-15-1 4,-11 0 1-4,5-5 2 2,-12-5 2-2,-1-11 1 7,14 0 1-8,-6 2 0 0,21 0 2 2,11 5 3 1,27 12 2 1,29 2 3-2,26 7-3 2,23 2-2-3,25 3-2 5,21-2-3-6,13-3-6 7,13-7-4-10,1 4-71 8,-1-25-91 11</inkml:trace>
    </iact:actionData>
  </iact:action>
  <iact:action type="add" startTime="12806">
    <iact:property name="dataType"/>
    <iact:actionData xml:id="d15">
      <inkml:trace xmlns:inkml="http://www.w3.org/2003/InkML" xml:id="stk15" contextRef="#ctx0" brushRef="#br0">15262 7495 276 0,'-37'-5'104'1,"24"3"-81"0,0-5 12 3,10 7 0 4,0-7-15-2,6-9-3 3,8-20-19-1,12-13-9 2,14-5 6-6,11-5-7-3,5 7-2 9,0 10 10-5,2 16 6 2,6 12 0 2,0 9 1-2,-3 19-1-1,-7 24 1 1,-9 14 0 4,-16 4 1-6,-15 3 2 8,-14 2 1-10,-20 3-1 4,-12-10 1-1,-5-3-4 3,-2-13-2 0,0-10-3-3,-1-21 1 2,1-7 5-1,5-14 2 4,8-9-5-6,8-13-2 4,13-8-40-6,13-22-15 5,14-2-38 8,7-3-53-9,14 10 43 0</inkml:trace>
    </iact:actionData>
  </iact:action>
  <iact:action type="add" startTime="13120">
    <iact:property name="dataType"/>
    <iact:actionData xml:id="d16">
      <inkml:trace xmlns:inkml="http://www.w3.org/2003/InkML" xml:id="stk16" contextRef="#ctx0" brushRef="#br0">16119 6973 236 0,'22'0'90'1,"-22"12"-70"0,-14 11 13 3,6-6 1 5,-5 6-5-3,-5 13 1 5,-4 15-9-5,-1 8 0-1,-1 0-12 3,5-3-1-7,9-2-1 6,7 3-1 1,8-3 1 0,11-2-20 0,11-8-5-1,7-6-19 3,3-24-4-5,0-14-20 6,-2-14-9-6,-4-12-33 8</inkml:trace>
    </iact:actionData>
  </iact:action>
  <iact:action type="add" startTime="13321">
    <iact:property name="dataType"/>
    <iact:actionData xml:id="d17">
      <inkml:trace xmlns:inkml="http://www.w3.org/2003/InkML" xml:id="stk17" contextRef="#ctx0" brushRef="#br0">16413 7142 184 0,'11'14'71'1,"-11"29"-55"0,-6 32 33 0,4-40 13 4,-6 10-8 5,-5 9-1-4,-3 5-22 1,-3 4-8-1,1-6-14 4,2-8-6-9,5-13-2 6,14-27-89 5,7-23-60 3</inkml:trace>
    </iact:actionData>
  </iact:action>
  <iact:action type="add" startTime="13499">
    <iact:property name="dataType"/>
    <iact:actionData xml:id="d18">
      <inkml:trace xmlns:inkml="http://www.w3.org/2003/InkML" xml:id="stk18" contextRef="#ctx0" brushRef="#br0">16715 7074 316 0,'2'21'118'1,"-2"5"-92"0,0 24 30 2,3-20 10 3,-3 8-23 3,0-1-4-3,-3 6-23 5,-5 1-8-6,-10 8-5 4,-19 0-36-8,-11 7-12 2,-13 2-137 14</inkml:trace>
    </iact:actionData>
  </iact:action>
  <iact:action type="add" startTime="17703">
    <iact:property name="dataType"/>
    <iact:actionData xml:id="d19">
      <inkml:trace xmlns:inkml="http://www.w3.org/2003/InkML" xml:id="stk19" contextRef="#ctx0" brushRef="#br0">11193 9953 212 0,'-8'0'79'0,"-8"-2"-61"1,-24 4 4 0,22 3-4 7,-30-3-7 1,-24-2-1-2,-20 0-9-2,-30-2 0 3,-13-5-1 5,-21 2-3-13,-3 5 0 2,-5 5 2 11,3 2 0-10,7 2 1 9,-4 5 0-8,7 1 8 5,5-1 7-4,3-5 8 1,16-2 3 4,16 0-11-3,21-7-4 1,21 0-14-2,19 0-5 6,32-9-203 9,39-10 79-14</inkml:trace>
    </iact:actionData>
  </iact:action>
  <iact:action type="add" startTime="18149">
    <iact:property name="dataType"/>
    <iact:actionData xml:id="d20">
      <inkml:trace xmlns:inkml="http://www.w3.org/2003/InkML" xml:id="stk20" contextRef="#ctx0" brushRef="#br0">17395 9539 344 0,'127'-37'129'1,"-88"23"-100"0,12-1-11 5,-27 15-10 5,5-7-35-6,5 5-11 2,0-3-100-1,-2 5-42 3</inkml:trace>
    </iact:actionData>
  </iact:action>
  <iact:action type="add" startTime="18734">
    <iact:property name="dataType"/>
    <iact:actionData xml:id="d21">
      <inkml:trace xmlns:inkml="http://www.w3.org/2003/InkML" xml:id="stk21" contextRef="#ctx0" brushRef="#br0">11499 9887 208 0,'-15'0'79'1,"-22"0"-61"0,-48 12 1 4,35-12-1 3,-30 3-10-2,-34 4-2 6,-18 0-3-6,-24 7 0 3,-8 2-2-4,-19 3 6-4,-2-3 3 4,-5-1 6 4,2-13 2-3,-8-2 2 3,11-9 2-4,-6-8-6 7,17-4-1-6,10 0-9 5,10 0-4-7,22-1-1 2,23 6-1 3,27 2-9-2,21 7-4 1,22 0-90 10,28 11-70-15,48-4 58 10</inkml:trace>
    </iact:actionData>
  </iact:action>
  <iact:action type="add" startTime="23811">
    <iact:property name="dataType"/>
    <iact:actionData xml:id="d22">
      <inkml:trace xmlns:inkml="http://www.w3.org/2003/InkML" xml:id="stk22" contextRef="#ctx0" brushRef="#br0">22398 4649 184 0,'8'-7'68'0,"-5"5"-52"1,0-10 12 4,-3 12 5 0,0-7-13 3,0 4-3-1,0-4-6 1,2 7-2 0,1 0-5 1,0-7 2-8,2 3 3 5,3 8-7 2,2 3-3-2,1 7 0 2,-1-4 0-1,1 4-2 1,-3 0 2 0,-3-4 1-1,1-3 2 0,-1 0-1 1,-2-3 2 1,-1-1 2-2,1 1 4-1,-3-4 11 2,5 3 7-1,3-3-8 1,3 0-3-2,2 0-7 2,5 0-4 0,6 0-2 2,0 7 0-3,-3 0-2 1,-2 9-1-1,-6-2-2 1,-8 3-1-1,-10 4-3 0,-14-2-1 5,-7-5-5-9,-3-5 0 5,-3-9 4 0,3-7 2-1,5 5 8 0,6-5 4-1,7-5 1 4,6 3 1-4,7-5-2 5,6 0 1-8,6-1 2 8,4 6 2-6,9-3-3 2,-1 3 0 3,0 2-5-2,1 7-2 0,-1 0-5-4,-2 2 0 7,0 3-3-6,-3 4 0 5,-2-2 4-4,-3 0 3 1,-3 0-1-1,-3-2 0 4,1-3 3-4,-3 3 1 1,0-2 3 3,-3-3 3-5,-2 0 0 6,-3 0 0-5,0 0-1 4,0 0 2-6,0 0-1 8,0 0 0-8,0 0-1 4,0 0 0-2,0 0-4 0,0 0-3 3,-3 2-3-2,-2-2-1 2,-6 0 2-4,-5 0 2 8,-5 0-2-10,-8 0 0 4,-5-2 3 3,-6 2 1-5,0-8-1 3,-2 6-2-1,-3-3-2 4,-3-2 1-5,-10 7 3 3,-3-2 1-5,-5-3-1 4,-3-4 1 0,-5 2-4 0,-10 2-2-1,-4 3 4 0,1-5 1 3,0 4 0-5,-14-1 1 6,-5 1 0-6,0-4 1 6,-10 3-2-8,0-3 1 4,-1-3 0 2,-5 5 1 0,-7-2 0-2,2 3 0-2,-13-1-5 5,-1-4 1-4,-4-3-2 5,-11 2 0-8,5-4 2 10,-3 0 0-11,43 7 2 6,-45-7 1 1,5 5-4-2,8-1 1 3,11-2 2-6,8 5 1 6,2 0-4-5,8 0-1 7,16-2 1-7,11 2 0 1,13 0 3 2,8 7 1-2,5-3-1 5,5-1-2-5,14 4-2 1,-6-3 1-1,9 3-1 7,2 3 0-11,5-3 2 7,3 7 0 0,5-5 0-1,3 3 0-2,5 4 0 0,3-2 2 5,-3 7-3-5,3 0 0 3,2 1 1-5,1 6 0 10,-1 0 0-11,0-2 2 3,1 7-3 3,-1-3-2-1,-2 8 2-2,0 11 0 0,-1 5-2 5,1 5 2-5,0 7-1 3,0-1 0-5,2 13 2 9,1 11 2-10,4 15-1 4,6-1 2 0,3 19-4 1,8 8 0 1,2 8 3-3,3 11 1 4,0-4-6-2,-1 4 0 0,-1 10 3-5,-1-6 4 11,-3 2-3-13,-4 1-3 7,-4-8 1 1,-7 7 2-2,0-7-2 1,-3 3 0-2,0 6 1 5,3-4 0-6,-1 12 2 2,6-3 1 1,3 7-4 1,2 5 1-2,1-19 0 1,-4 1 2 0,1-8 3-3,-3-17 2 8,0-8-3-11,0-11-1 6,0-3-3 3,3-20-1-6,-1-7 1 1,3-16 2 1,1-14-10 3,-1-12-4-3,-2-15-30 1,-3-3-12-4,-6-23-58 10,-12-29-26-10,-11-29 20 11</inkml:trace>
    </iact:actionData>
  </iact:action>
  <iact:action type="add" startTime="25311">
    <iact:property name="dataType"/>
    <iact:actionData xml:id="d23">
      <inkml:trace xmlns:inkml="http://www.w3.org/2003/InkML" xml:id="stk23" contextRef="#ctx0" brushRef="#br0">17609 8803 332 0,'21'31'126'2,"-8"-3"-98"-2,11 24 6 6,-8-27-4 0,11 8-15 1,4 12-3 0,1 12-5 4,0-3-2-7,-6 2-3 9,-2-9-4-12,-5-5 1 0,-3-11 3 10,-3-7 1-7,-3-3 14 5,1-7 8 0,2 0 5-4,3-7 4 4,8-5-5-3,5-2-3 4,8-7-14-4,8-9-5 2,5-5-12-2,1-5-2 3,-4-9-38-2,1-8-15-1,-6-4-98 10</inkml:trace>
    </iact:actionData>
  </iact:action>
  <iact:action type="add" startTime="27712">
    <iact:property name="dataType"/>
    <iact:actionData xml:id="d24">
      <inkml:trace xmlns:inkml="http://www.w3.org/2003/InkML" xml:id="stk24" contextRef="#ctx0" brushRef="#br0">13338 10918 208 0,'-7'-12'77'1,"-9"26"-60"0,-3 12-9 3,11-10-7 3,3 8-1 4,2 4 4-6,3 10 14 5,6 6 8-4,1-6-13 3,1 0 19-8,-2-3 11 4,-1-14 3 5,0 3 5-6,1-10-8 10,-1-5-4-11,3-4-22 4,2-12-8 0,4-14-37 0,-1-10-16 2,0-4-9-4,0-3-1 8,-5 1 12-8,-2-1 6 0,-4 0 23 3,1 3 10 0,-3 7 20 0,2 2 12-2,1 5 7 4,0 0 3-2,-1 6-8 0,4 6-2-4,2-3-12 8,2-2-5-6,9 0-5 1,10 5-2-2,16-5-6 3,21 4-1 1,13-4-2-2,17 7 0 1,17 0 3-1,12 0 0 4,18 7 1-8,7 0 2 10,17 12-3-10,10-3 0 4,9 7-4 2,-1-1-1-3,5-8 3 2,-4 0 1-2,-12-7 2 4,1 0 2-3,-16-3-3 2,-14-4 0-5,17-4-4 10,-27 3-1-11,-27-1 11 3,-23 4 7 4,-17 5-4-3,-12 12-2 2,-11 16-8-4,0 19-3 4,-8 10 2-4,-5 11 3 5,0 21 1-3,-3 1 2 1,-6-1-2-2,1 5-1 2,-3 7 1 0,-2-9 1-2,-3-12-6 3,-6-14 1-2,-4-14-1 2,-6-15 2-5,-6-8-4 10,-7-13 2-12,-16-4 0 5,-16-12-1 2,-21-7-5-3,-35-5-2 3,-20-4-2-1,-35 1-1 0,-19-1 3-2,-34-8 3 1,-11-4 2 3,-7-7 3-4,-11-7 2 0,10 4 1 2,-2 7 5 0,21-4 2-1,5 12 17 3,27-6 8-6,21 11-5 9,8 3-1-11,18 1-12 7,21 3-3-1,14 4-11 0,13 4-1-2,8 6-18 1,16 1-4 2,10 3-15-2,16-4-5 2,9 4-18-4,36 14-90 20</inkml:trace>
    </iact:actionData>
  </iact:action>
  <iact:action type="add" startTime="28778">
    <iact:property name="dataType"/>
    <iact:actionData xml:id="d25">
      <inkml:trace xmlns:inkml="http://www.w3.org/2003/InkML" xml:id="stk25" contextRef="#ctx0" brushRef="#br0">12426 11094 228 0,'-93'52'88'0,"40"2"-69"1,-26 35 8 6,42-46 1 1,-6 8-6-2,4 18 1 0,4 11 1 4,11 0 2 0,11 9-14-2,11 5 2-7,9-5 2 1,15 1-10 13,12-8-4-11,6 5 3 1,5 3 1 1,2-10-2 4,4-12-3-3,-1-9-5-1,3-8 0 3,0-22-29-3,-3-15-11 7,-2-21-92 4,-3-29-45-15,-11-22 91 3</inkml:trace>
    </iact:actionData>
  </iact:action>
  <iact:action type="add" startTime="29021">
    <iact:property name="dataType"/>
    <iact:actionData xml:id="d26">
      <inkml:trace xmlns:inkml="http://www.w3.org/2003/InkML" xml:id="stk26" contextRef="#ctx0" brushRef="#br0">12690 12143 260 0,'5'38'96'0,"3"-10"-75"1,3 24 23 0,-6-29 7 0,1 15-16 5,-1 4-3-1,-2 3-14 1,-3-7-6 2,-3-1-7-1,0-1-21-6,-5-13-7 10,-2-2-42-6,-6-4-18 0,-3-3-44 13</inkml:trace>
    </iact:actionData>
  </iact:action>
  <iact:action type="add" startTime="29229">
    <iact:property name="dataType"/>
    <iact:actionData xml:id="d27">
      <inkml:trace xmlns:inkml="http://www.w3.org/2003/InkML" xml:id="stk27" contextRef="#ctx0" brushRef="#br0">13238 12409 304 0,'10'66'112'0,"-15"-12"-87"1,-3 31 15 5,6-38 1 2,-6 23-21-3,2 1-3 2,4 9-11 3,2 0-2-3,2-12-2 5,4-12-19-11,7-18-6 3,5-24-31 3,12-28-13-1,-1-21-63 10</inkml:trace>
    </iact:actionData>
  </iact:action>
  <iact:action type="add" startTime="29409">
    <iact:property name="dataType"/>
    <iact:actionData xml:id="d28">
      <inkml:trace xmlns:inkml="http://www.w3.org/2003/InkML" xml:id="stk28" contextRef="#ctx0" brushRef="#br0">13296 12218 372 0,'35'-9'140'1,"-14"4"-109"0,13-2 9 4,-13 5-2 3,11 2-24 0,13-2-5-1,24-3-11 4,13 5-1-8,13 0 1 11,24 7-8-12,13 7-3-2,17 3-2 7,9 8 1 0,22 1 3 2,6 10 2-1,7-6 10-2,-5 1 4 5,-1-3-2-5,-4-12 0-1,-19-1 3 3,0-15 3-1,-10-3-2 3,-14-11-2-3,-5 0-5 1,-14 0 0-2,-17-3 0 5,-20 1 0-6,-12 4 0 6,-17-2 0-8,-12 7-5 11,-9 5 1-12,-5 11-9 13,-5 26 2-7,-6 17 4 1,-4 23 8-4,-6 15 5 6,-6 9 8-5,-2-1 3 4,0 6-8-7,-2-1-3 4,-4-9-4 2,1-14 1-2,2-11-2 0,1-11-1-1,-4-6-4 6,4-14-2-6,-3-3-4 4,-3-11 1-7,-16-3-8 11,-29-5-2-12,-21-16 1 4,-24-9 1 3,-37-12-6-2,-19-3 0 1,-28-6-6-2,-9-3 1 6,-7-5 10-6,-6 7 8 4,0 3 7-7,3 7 4 3,0 5 22 4,0 1 9-3,3 6 0 2,-1-5 1-5,3 0-13 9,9 0-2-10,9-8-8 9,25 6-2-8,23 0-4 8,22 1-1-8,15 4-14 1,24 1-6 2,22 3-33 3,15 0-15-2,27-2-70 7</inkml:trace>
    </iact:actionData>
  </iact:action>
  <iact:action type="add" startTime="37395">
    <iact:property name="dataType"/>
    <iact:actionData xml:id="d29">
      <inkml:trace xmlns:inkml="http://www.w3.org/2003/InkML" xml:id="stk29" contextRef="#ctx0" brushRef="#br0">11560 12632 236 0,'6'-2'88'1,"-4"0"-69"0,-2-3 4 5,0 5-2 0,-2 0-15 1,-9 0-4 3,-13 0-1-4,-13 5-1 1,-18 4 0 2,-9-2 0-8,-5 3 0 5,-2 4-3 1,-6 0 0 1,-5-5 2 0,8-2 2-2,5-2-2 5,11-5 0-7,10-5 1 3,11 5 2 4,8-2-34-5,8 2-13 2</inkml:trace>
    </iact:actionData>
  </iact:action>
  <iact:action type="add" startTime="37711">
    <iact:property name="dataType"/>
    <iact:actionData xml:id="d30">
      <inkml:trace xmlns:inkml="http://www.w3.org/2003/InkML" xml:id="stk30" contextRef="#ctx0" brushRef="#br0">9978 12696 300 0,'-13'-5'112'0,"-8"10"-87"1,-19-3-7 5,16 5-7 0,-16 0-12 3,-15 0-2-1,-9 5-9-1,4-2-5-1,1-3 9 9,4 0-16-14,2-5-6 0,3 5-55 16,7-2-49-9,19-10 46-3</inkml:trace>
    </iact:actionData>
  </iact:action>
  <iact:action type="add" startTime="38674">
    <iact:property name="dataType"/>
    <iact:actionData xml:id="d31">
      <inkml:trace xmlns:inkml="http://www.w3.org/2003/InkML" xml:id="stk31" contextRef="#ctx0" brushRef="#br0">10219 12548 176 0,'-37'-14'66'1,"8"14"-52"0,-40 9 3 1,40-2-2 4,-14 0-2 3,-12 5 5-1,-19-3-6 0,-6 1-2-2,-2-3-5 4,0 0 5-10,-5 0 3 5,2-7 5 4,9-7 1 0,9 0-2-3,9-7 0 5,11 2-3-8,7-7-1 6,8-2 1-3,8-3 4 2,6 1-10 1,5-1-2-4,5 3-13 5,2 0-3-5,4 0-24 7,-1 4-8-7,3-4-84 8</inkml:trace>
    </iact:actionData>
  </iact:action>
  <iact:action type="add" startTime="39153">
    <iact:property name="dataType"/>
    <iact:actionData xml:id="d32">
      <inkml:trace xmlns:inkml="http://www.w3.org/2003/InkML" xml:id="stk32" contextRef="#ctx0" brushRef="#br0">11550 12661 264 0,'5'14'101'1,"-5"-9"-78"0,-5-5-7 3,-3 0-8 2,-13 0-8 2,-16 0 0 3,-27-5 0-5,-10-9 2 2,-11 0-1-2,-15-3-7-5,2 3-1 9,11 0-6-5,7-3-2 0,9 10-18 7,10 0-8-5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2:25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10">
    <iact:property name="dataType"/>
    <iact:actionData xml:id="d0">
      <inkml:trace xmlns:inkml="http://www.w3.org/2003/InkML" xml:id="stk0" contextRef="#ctx0" brushRef="#br0">12481 6919 124 0,'0'-21'46'1,"0"14"-35"0,-5 0 7 3,2 7 2 3,-2-5-10 1,0 3-3-1,-6-1-4 1,-2-2-3 0,-8 5 1 1,-6-7 1-8,-5 5 3 4,-5-3 2 3,-10 3 3-2,-11-3-5 2,-3 5-1 0,-3 0 2 0,-7 0 3-2,-17 0 0 3,-2 0 2-2,-2 0-2 1,-1-2 0 0,-5-3-1 0,3 3 2-1,10-5 1 3,6 2 3-5,10 3-5 2,11-1-1 1,8-1-6-1,15 1-2 0,9-1-22 1,21-6-94 16</inkml:trace>
    </iact:actionData>
  </iact:action>
  <iact:action type="add" startTime="46575">
    <iact:property name="dataType"/>
    <iact:actionData xml:id="d1">
      <inkml:trace xmlns:inkml="http://www.w3.org/2003/InkML" xml:id="stk1" contextRef="#ctx0" brushRef="#br0">11970 6679 104 0,'24'0'38'1,"-8"7"-29"0,16-2 1 4,-14-3-1 1,9-2-5 3,5 0-3-1,2 0-3-1,-2 0-1 1,0 5 2-1,-6-3 0 3,-2-2 1-5,-6 5 0 6,-2-3 4-7,-3 5 5 3,-5 3 8 1,-2 4 4 0,-6 0 1-1,-6 7-2 0,-2-4-4 2,-5 4-2-4,-3-5-8 7,-5 5-2-12,-5 0 0 4,-6 1-7 4,-2-1-2 0,-1-5-47 7,-2 5-51-7,0-4 23 0</inkml:trace>
    </iact:actionData>
  </iact:action>
  <iact:action type="add" startTime="47055">
    <iact:property name="dataType"/>
    <iact:actionData xml:id="d2">
      <inkml:trace xmlns:inkml="http://www.w3.org/2003/InkML" xml:id="stk2" contextRef="#ctx0" brushRef="#br0">11092 7660 120 0,'37'0'46'0,"-8"0"-35"1,21-10 3 4,-18 10-1 3,11-7 11-1,4-2 8 4,6-3 2-6,8-2 2 5,5 5-19-5,3-5-6-4,-3-1 0 5,-2 8-7 2,-1 7-2 0,3 0-6 0,3 5-2-2,-3-3-8 4,-2 6-4-5,-9-1 7 6,-7 0 6-7,-8-5 4 8,-9 3 3-9,-7-5-12 5,-5 0-6 0,-6-5-24 7,-11-2-56-7,-9-2 9 1</inkml:trace>
    </iact:actionData>
  </iact:action>
  <iact:action type="add" startTime="47310">
    <iact:property name="dataType"/>
    <iact:actionData xml:id="d3">
      <inkml:trace xmlns:inkml="http://www.w3.org/2003/InkML" xml:id="stk3" contextRef="#ctx0" brushRef="#br0">11841 7399 196 0,'-5'-5'74'1,"5"5"-58"-1,0 0 3 9,0 0-2-6,2 0-16 9,6 7-2-8,5 0-11 3,11 0-5 2,8 7 9-2,13-4-7-6,8 4-2 6,5-2 4 1,-2-1 5 0,-3 8 3-2,-6-2 0 4,-7 4 4-5,-8 2 2 2,-9-4 2 2,-12 5 1-3,-11-1 2 3,-13 1 1-1,-11 4 10 0,-5 0 6-1,-11 0-14 2,0-4-5-2,1-3-5 3,4-4-1-6,4-1-62 10,7 3-44-6,8-5 39 2</inkml:trace>
    </iact:actionData>
  </iact:action>
  <iact:action type="add" startTime="67068">
    <iact:property name="dataType"/>
    <iact:actionData xml:id="d4">
      <inkml:trace xmlns:inkml="http://www.w3.org/2003/InkML" xml:id="stk4" contextRef="#ctx0" brushRef="#br0">8319 11212 308 0,'0'0'115'1,"3"0"-89"0,-3 0-14 3,0 0-11 4,2-5-12 0,4 5 0-2,4-7-5 2,1 0-1-1,2-3 10 1,3-1 1-7,0 1 2 6,5 3 7 0,0 0 3 0,0 0 12 2,0-7 8-2,1 0 4 1,1-3 2-1,1-11-2 0,3-9 1 0,-1-15-4 2,3-7-2-1,-2-7-13-1,-3 0-5 1,-3 3-23-1,-3-1-7 2,-2 17 16-4,-3 5 8 6,1 14-2-7,1 4 0 3,9 24-14 2,8 14-5-2,5 10 6 1,3 18 5-1,-1 12 8 1,1 12 3-1,0-2 4 3,-3-8 3-5,-5 1 0 7,-6-15 2-9,0-9-6 5,-2-7-1-1,0-10 4 1,0-6 5 0,0-10-3-1,2-10 2 2,-2-13-1-3,0-17 1 4,-3-7 9-5,-2-10 4 2,-4 3-7 1,-1-5 0-1,-4 0-7 1,1 1 1 0,-1-1-16 0,1 7-4-1,0 5 9 2,-1-2 9-4,3 13-7 7,-2 3-1-8,-3 5-7 3,0 5 1 0,0 1-27 1,0 1-11 0,0 0-48-1,2-2-17 2,9-6-52 8</inkml:trace>
    </iact:actionData>
  </iact:action>
  <iact:action type="add" startTime="67668">
    <iact:property name="dataType"/>
    <iact:actionData xml:id="d5">
      <inkml:trace xmlns:inkml="http://www.w3.org/2003/InkML" xml:id="stk5" contextRef="#ctx0" brushRef="#br0">10005 10278 260 0,'15'14'96'0,"-15"-14"-75"1,0 0 1 5,0 7-5 3,0 0-10-3,0 3 1 3,-2 4-3-2,2 4 0-1,-3 6-3 2,0 14 1-8,-2 4 0 7,3-2 5 1,-6 9 3-1,-3 3-2 1,-5 7 2 0,-2 2 0 0,-1-9 3-1,3 0-7 4,3-10-4-7,0-7 2 3,5-9 1 0,2-5 6 1,4-4 3-1,7-3-13 1,6 0-5 0,7-2 9-1,6-3 6 3,10-2-2-5,4 3 0 3,1-6-2-1,1-1 0 1,0 1 2 0,-3-1 4-1,-3-3-6 1,0 0-2-1,-7 0-6 2,5-3 0-3,2-1-24 4,6-3-10-6,2-10-37 5,3-6-15-3,-3-13-56 9</inkml:trace>
    </iact:actionData>
  </iact:action>
  <iact:action type="add" startTime="68059">
    <iact:property name="dataType"/>
    <iact:actionData xml:id="d6">
      <inkml:trace xmlns:inkml="http://www.w3.org/2003/InkML" xml:id="stk6" contextRef="#ctx0" brushRef="#br0">10745 10299 256 0,'3'7'96'0,"0"7"-75"1,7 26 8 7,-2 0-3-4,5 14 8 9,1 12 6-10,-1 24-8 5,-5 4-2-1,-6-5-17 3,-2 5 5-10,-2-5 3 5,-3-6 2 4,-1-15 1-1,4-9-13-2,-1-17-4 4,3-4-7-4,0-17-3 1,11-21-49 8,4-28-33-8,1-17-19 0,-8-7-44 9</inkml:trace>
    </iact:actionData>
  </iact:action>
  <iact:action type="add" startTime="68269">
    <iact:property name="dataType"/>
    <iact:actionData xml:id="d7">
      <inkml:trace xmlns:inkml="http://www.w3.org/2003/InkML" xml:id="stk7" contextRef="#ctx0" brushRef="#br0">10745 10400 240 0,'-2'-59'90'1,"4"38"-70"0,6-7 24 2,0 19 6 6,3-6-13-2,7 1-3 3,11 0-14-5,11-2-5 3,8 4-8-1,10 19-7-6,11 7-3 5,5 17 6 2,-5 11 5-1,-16 10 0 2,-14 0 3-2,-18-1 7 2,-15 1 3-3,-17-7-6 4,-13-8-4-6,-7-1-9 5,-9-13-1-2,-2-2-19 0,-6-11-5 0,6-5-33 2,2-5-14-1,16-5-82 8</inkml:trace>
    </iact:actionData>
  </iact:action>
  <iact:action type="add" startTime="69304">
    <iact:property name="dataType"/>
    <iact:actionData xml:id="d8">
      <inkml:trace xmlns:inkml="http://www.w3.org/2003/InkML" xml:id="stk8" contextRef="#ctx0" brushRef="#br0">12283 10720 192 0,'0'-2'74'0,"0"4"-58"1,0-2 9 4,0 0 0 3,0 0-11-1,2-2-1 1,1-3-9-1,2-2-3 1,1 5-1 1,2-5 0-8,5 0 0 4,8 7 0 2,8-5 0 1,16 5 4 1,5 0 2-3,3 0 9 3,8 5 4-3,0-3 4 2,8 5 3 1,2-7-5-2,1 5-3 0,-6-3-2 3,-3-2 3-5,-2 5-7 2,0-3-2 0,-3-2-8 1,-5 0-3-1,0 0-11 1,-8 0-3 4,-8-2-16-8,-5-3-8 3,-8 5-1 2,-6-7-1-2,-2 5 7-1,-5-5 4 2,-6-1 12 0,-5 1 6-1,-3 0 19 2,-2 0 7-3,0 0 5 6,-1 5 3-9,1-3-1 4,2-2 2 1,1 5-4 0,-1 2-2-2,0-5-5 2,3 3 0 1,0 2-5-2,3 0 1 2,0 0-5-4,5 0 0 4,0 0-1-2,2-5 1 0,1 5-4 1,-1-2-2-2,-2 2-5 3,0-3 0-3,-2-1 2 5,-4 1 1-7,-4-1-2 7,-6-6 0-6,-8-4 1 3,-3-2 2-2,-5-3 4 4,-5 2 4-3,0-4 5 0,0 7 5 2,3 0-6-3,2-3 0 3,5 10-2-3,6 0 1 2,2 0 0 0,4 7 1-1,4 7-2 0,11 10 1 1,13 4 0-1,8 0 1 0,8 3-4 3,3-3-1-5,2 0 1 6,3 2 2-7,0-1-3 4,-3-6 0-1,-2 3-3 2,-11-5-3-3,-8-5 2 2,-18 13-2 7,-11 1-1-5,-10 8 3-4,-9 6 2 4,-7 8 0-5,-9 4 2 2,-7 1 0 0,0-5 1 1,0-1 0-1,2-4 2 1,6-4-3 0,5-6 0-3,2-2-6 6,11-11 0-6,6 2-41 3,5-10-16-1,5-4-79 8</inkml:trace>
    </iact:actionData>
  </iact:action>
  <iact:action type="add" startTime="71692">
    <iact:property name="dataType"/>
    <iact:actionData xml:id="d9">
      <inkml:trace xmlns:inkml="http://www.w3.org/2003/InkML" xml:id="stk9" contextRef="#ctx0" brushRef="#br0">14836 9939 284 0,'0'0'107'1,"-3"-2"-83"0,1-3-5 3,2 5-8 3,-3 5-14 1,-2-3 0-1,-3 12 1 1,-5 10 3 0,-3 23 0-1,0 7-5-6,0 21 0 6,0 12 19 0,0 3 12 1,-2-8 4 0,-3 5 2-1,-3-5-3 2,0-2-1 1,-2-9-5-6,-1-15-1 3,3-6-3 0,6-8-3 1,2-11-5-1,3-8-2 1,2-2-9 1,3-7 0-3,3-4-6 4,2-3 1-6,1 0-22 5,2-2-8-2,0-5-25 0,10-5-8 1,6-2-52 8,0-7-61-9,0-10 58 1</inkml:trace>
    </iact:actionData>
  </iact:action>
  <iact:action type="add" startTime="72096">
    <iact:property name="dataType"/>
    <iact:actionData xml:id="d10">
      <inkml:trace xmlns:inkml="http://www.w3.org/2003/InkML" xml:id="stk10" contextRef="#ctx0" brushRef="#br0">14310 10076 256 0,'7'-33'96'1,"-4"26"-75"0,0-10 1 3,-1 15-3 3,4-10-20 2,2 3-5-3,0-6-7 2,0-1 0 0,2-3 7 0,1 3 1-7,-1 2 1 5,4-3 3 4,-1-2 2-6,3 3 9 8,2 2 5-7,3-7-5 1,6 4-1 1,2 3-3 2,0-2 1-1,5 1-6 0,3 1-1 1,6 7 0-4,2 12 2 5,16 0 1-5,2 6 3 1,3 4-3 3,-2 1 0-1,-1 12 5-2,-2 8 3 3,-16-11-2-1,11 32 0-1,-14 2-5 2,-13-1-1-3,-18-3 1 6,-19-4 0-9,-16 6 2 4,-16-3 1 1,-18 2-6-1,-13-9 0 1,-4-4-8 0,4-8 0 0,-3-9-2-2,0-7 3 5,2-10 4-7,12-7 3 3,4-4 9 1,11-5 3-1,8-2-4 1,8-3-1 0,5-5 2 0,8 3 1-1,6 0-3 3,7 0 0-6,8-2-10 8,14 1 0-9,10 6-2 5,11-3 2-1,7 3 1 2,11 9 1-2,16 2-3 1,6 12 2 1,5 15 1-3,5 8 0 4,5 8 0-5,-3-3 0 1,-10 3 0 3,-13 7 0-2,-13 7 0 1,-19-1 2-2,-19 1 3 3,-18 2 4-3,-21-2-2 4,-11-7-2-5,-13 0-2 7,-5-15-3-9,-11-4-2 4,-10-14 1 1,-3-12-4 1,2-9 1-2,1-5-5 1,2-10-1 2,3-4-11-5,8-3-4 3,13-16-22-1,13 0-9 0,19-9-66 7</inkml:trace>
    </iact:actionData>
  </iact:action>
  <iact:action type="add" startTime="72892">
    <iact:property name="dataType"/>
    <iact:actionData xml:id="d11">
      <inkml:trace xmlns:inkml="http://www.w3.org/2003/InkML" xml:id="stk11" contextRef="#ctx0" brushRef="#br0">15588 10537 228 0,'-6'21'88'1,"4"-5"-69"-1,-4 20 22 5,6-20 6 3,-2 17-7 2,-1 7 1-5,3 12-12 6,0-3-5-7,0 3-14 4,0-10-6-7,0-4-1 5,0-12-9 2,0-5-1-1,0-2-12 1,3-10-3 0,-1-16-59-1,-2-28-24 3,-2-24-14 2</inkml:trace>
    </iact:actionData>
  </iact:action>
  <iact:action type="add" startTime="73133">
    <iact:property name="dataType"/>
    <iact:actionData xml:id="d12">
      <inkml:trace xmlns:inkml="http://www.w3.org/2003/InkML" xml:id="stk12" contextRef="#ctx0" brushRef="#br0">15540 10057 352 0,'3'4'132'1,"-3"-1"-103"0,0-3-12 3,0 0-12 5,0 0-38-3,0 0-13 2,5 5-56-1,0-3-24 0,0 12 30 1,3 2 16-1</inkml:trace>
    </iact:actionData>
  </iact:action>
  <iact:action type="add" startTime="73373">
    <iact:property name="dataType"/>
    <iact:actionData xml:id="d13">
      <inkml:trace xmlns:inkml="http://www.w3.org/2003/InkML" xml:id="stk13" contextRef="#ctx0" brushRef="#br0">15905 11014 184 0,'-3'-7'71'1,"3"5"-55"0,-5-10-9 7,2 5-8-5,1-7-18 6,-1-10-3-2,1-4 14 0,2-3 8 1,2-6 2 1,3-1 26-8,1 1 10 6,2 1-3-1,2 1-1 4,4 2-13-5,1 5-5 6,4 4-9-8,5 10-5 4,13 9-6 2,2 13-2-2,6 6 3 2,-2 9 1-3,-6 12 2 4,-5 10 0-4,-9 7 4 4,-9-7 5-6,-12 4 1 4,-7-9 2 0,-11-2-2-1,-13-3 1 0,-3-12-6 1,-2-1-1 1,-1-15-2-3,4-3-2 4,2-8 5-4,-1-3 4 5,4-8-3-8,2-8 2 4,0-22-5 1,6-4 0-1,5-3-17 1,5 0-7 0,8 8-23 1,10-3-8-3,9 2-62 8</inkml:trace>
    </iact:actionData>
  </iact:action>
  <iact:action type="add" startTime="73853">
    <iact:property name="dataType"/>
    <iact:actionData xml:id="d14">
      <inkml:trace xmlns:inkml="http://www.w3.org/2003/InkML" xml:id="stk14" contextRef="#ctx0" brushRef="#br0">16355 11125 132 0,'3'16'49'1,"-1"-4"-38"0,-2 4 1 4,0-9-2 1,3 3-6 3,-1 2-1-2,1-3 3 0,0-2 1 3,-1 0-3-4,4 3 17-5,2 1 10 9,0-1 9-6,2-3 3 2,1 0-4 3,-1 0 1-2,4 0 0 1,1-7 0-1,4-7-9 2,2 0-4-3,6-14-7 4,-1-3-2-3,3-4-4 0,3-10 1 0,0 1-6-1,-1-15-1 3,-1-7-6-2,1-9-2 2,-7-3-7-3,-3 3 0 3,0-5-2-2,-5 7 3 3,0 7 2-6,-3 15 2 4,-2 6-1 0,-3 10 1-1,0 4-3 0,-3 8-1 0,0 4-13 1,6 17-5-1,5 18 10 4,5 8 8-7,3 14 2 8,5 11 0-8,0 12 5 3,0 5 1 1,-2-5-3-1,-4-2 1 1,1-2 0-1,0-5 2 2,0-5-1-2,0-2 2 3,0-3 0-5,-1-9 1 1,1-10-5 3,-3-1 1-3,1-8 6 2,-1-7 6 0,0-7 3 0,0-5 0-2,0-9 1 5,-2-9 3-6,2-8-5 6,0-11 2-7,0-3-5 4,-2-11 1-2,2-10-3 2,-3-9 0 0,1-5-1-1,-1 0 2 3,1 5-5-4,0-5-3 4,-1 0-6-6,1 7 0 4,-1 7-5 0,3 8 1-2,-5 11-14 3,8-5-5-3,0 7-26 3,0 3-11-2,-3 0-65 7,0 11-69-3,-3 8 64-6</inkml:trace>
    </iact:actionData>
  </iact:action>
  <iact:action type="add" startTime="74619">
    <iact:property name="dataType"/>
    <iact:actionData xml:id="d15">
      <inkml:trace xmlns:inkml="http://www.w3.org/2003/InkML" xml:id="stk15" contextRef="#ctx0" brushRef="#br0">18025 10483 252 0,'5'-57'96'1,"-5"38"-75"0,0-14 10 4,0 19 1 2,0 5-14 1,0-5 0 1,0 7-10-4,0 0-3 6,0 0-3-6,0 7-2-4,0 21 1 5,-3 23-1 3,-2 15 2-3,-3 7 1 2,-5 14 1-1,-3 9-2 1,-3-6 1-1,-2-10 0 3,0 0 3-4,2-15-3 4,6 1 0-6,5-12 1 4,6-4 2 0,4-6 6-1,9-2 2 1,7-11-3-1,6-3 1 2,5-7-1-3,3-7 1 4,5-7 2-4,5-4 2 1,3 1-3 0,-2-1 2 0,-1-6-6 2,0 3-3-3,1 0-6 3,-4 0-2-2,4 0-13 3,2 0-2-5,0-3-36 6,-3-4-13-7,0 0-89 11,-5 0-44-7,-5-9 101-1</inkml:trace>
    </iact:actionData>
  </iact:action>
  <iact:action type="add" startTime="75012">
    <iact:property name="dataType"/>
    <iact:actionData xml:id="d16">
      <inkml:trace xmlns:inkml="http://www.w3.org/2003/InkML" xml:id="stk16" contextRef="#ctx0" brushRef="#br0">18760 10645 312 0,'3'-5'118'0,"-3"10"-92"1,0 2-9 2,0 2-12 4,0 20 7 2,0 25 6-3,2 23 5 6,1 27 3-9,0 13-14 6,-1 3 4-7,-2 7 2 3,-2-18-4 2,-1-15 0 1,0-19-6 0,3-16-3 0,0-12-18-1,3-14-8 2,2-17-26-3,3-13-7 4,0-29-36-5,-3-26-13 1,1-14-11 9</inkml:trace>
    </iact:actionData>
  </iact:action>
  <iact:action type="add" startTime="75216">
    <iact:property name="dataType"/>
    <iact:actionData xml:id="d17">
      <inkml:trace xmlns:inkml="http://www.w3.org/2003/InkML" xml:id="stk17" contextRef="#ctx0" brushRef="#br0">18802 10873 224 0,'6'-108'85'1,"-1"77"-66"0,6-13 21 0,-3 27 4 0,-1-4-2 5,4-7-1 2,8-1-11 0,4 8-4 1,9 5-15-3,8 9-4-5,5 7-3 5,0 11-5 3,0 13 1-3,-3 7-5 2,-5 4 1-1,-13 3 0 0,-8-1-1 0,-13 5-3 2,-11-11 0-2,-14 0-3 4,-15-10 2-7,-16-12-15 8,-5-9-4-8,0-2-37 4,0-10-13-2</inkml:trace>
    </iact:actionData>
  </iact:action>
  <iact:action type="add" startTime="75640">
    <iact:property name="dataType"/>
    <iact:actionData xml:id="d18">
      <inkml:trace xmlns:inkml="http://www.w3.org/2003/InkML" xml:id="stk18" contextRef="#ctx0" brushRef="#br0">19191 12042 212 0,'-63'-31'82'1,"13"17"-64"0,-38-2 2 4,51 9-2 1,-16-7-10 4,-21 4 0-5,-18-4 0 4,-6 5 0-2,-21 4-4 3,-6-2 6-9,-7 7 5 5,-21 5-1 0,-1-3 0 5,-15-2-4-7,-3 0-1 4,-16 0 1 1,3-2 4-3,-11-3-6 1,11-2-2 0,-11 0-1 2,13 0-1-2,-5-3 2 2,1-1 3-4,-7 1-6 7,6 1-2-9,9-3-1 7,-4 3 0-4,11-5 0 2,5-1 0-1,11-6-3 1,13-2 0-1,6 2 2 0,4-8 2 3,14 6 0-5,14-1 2 3,9 1-4 0,12-3 0 0,9 2 1-2,9 3 2 1,11-5 1 2,10-2 3-2,10-7 3 2,6-12 2-3,5-10-1 5,6-8 1-9,2-1-6 7,0-3-1-1,0-13-4 0,0-12-3-2,-2-17-3 2,5-13-1 1,2-8 4-2,6 10 1 3,0-22-1-6,2 10 2 3,0 7-4 1,6-2-1 0,2 16 0-1,6 9 4 0,5 22-4 2,5 9 0-3,5 7-2 4,6 22 2-4,0 1 4 5,-3 13 3-8,3 1 0 6,5 13-1-2,2 7-2 2,12 4-1-4,25 10 4 4,9-3 1 0,10 5 0-3,27 0-2 3,10-7 1-3,19 9-1 1,16-9-3 1,7 7 2 0,14-7 1-2,13 8 0 1,6-8-9 2,15 0-4-2,-2 0-4 2,23-3 0-3,6-2 2 3,-8-2 4-3,10-2 5 5,-18 2 1-7,2 5-13 4,-12 4-5-1,-6 5 7 1,-19 9 6-1,0 6 9 0,-23-1 5 2,-19 7 12-2,-5 5 7 2,-13 9-12-3,-14 17-4 1,6 2 0 0,-9-2 0 1,-12 5-3 0,-11 9-3-1,-14 11 6 1,-7 3 5-1,-5 7-2 3,-9 17 0-6,-10 2 2 7,-3 19 3-7,-7 9 0 6,-6 0 4-3,-6 19-9 0,-7-5-3 0,-5 3-2 1,-9 2 1 1,-7-19 3-3,-8-21 2 3,-9-5-3-3,-4-12 0 5,-8-13-5-7,-6-10 0 3,-8-7-6 2,-5-12-2-3,-3-9-5 2,-2-8 1-1,-5-13-11 2,-12-12-4-3,-17-17-25 4,-6-18-11-5</inkml:trace>
    </iact:actionData>
  </iact:action>
  <iact:action type="add" startTime="91631">
    <iact:property name="dataType"/>
    <iact:actionData xml:id="d19">
      <inkml:trace xmlns:inkml="http://www.w3.org/2003/InkML" xml:id="stk19" contextRef="#ctx0" brushRef="#br0">21607 10268 108 0,'0'-4'41'1,"3"4"-32"0,-1 0 0 1,-2 0-3 5,0 0-9 1,0 0-2-1,0 0-1 1,0 0 2-1,0 0 8 1,0 0 7-1,0 0 1 2,-2 0 1-3,-1 0-1 4,-2 4 0-4,0-1-4 1,-1-3-3 0,-2 0-2 1,0 5 0-7,-2-3 0 5,-3-2 1 2,-1 5 0 0,-1-3 0-1,-4 3 2 2,-2-3-3-2,-3 5 0 0,0-5 3 2,0 3 3-4,1 2 5 3,-4-7 3-1,3 0-5 5,-2 0-2-8,-1 0-8 7,4 0-1-4,-4-5-1 0,1 5 0 1,-1 0 2-3,-2 0 1 4,0 0-4-4,-5 0-1 3,2 0 1-1,0 0 0 2,3 0 1-1,3 0 0 2,-1 0 0-4,3 0 0-1,0 0 4 6,6 0 2-7,-1 0 0 6,3-2-1-4,3 2 1 2,0-5 1-1,0 3-1 2,2 2 1-4,1-2-4 6,2 2-2-7,0 0-18 4,0 0-6 0,0-5-79 5</inkml:trace>
    </iact:actionData>
  </iact:action>
  <iact:action type="add" startTime="92439">
    <iact:property name="dataType"/>
    <iact:actionData xml:id="d20">
      <inkml:trace xmlns:inkml="http://www.w3.org/2003/InkML" xml:id="stk20" contextRef="#ctx0" brushRef="#br0">21345 11111 160 0,'-2'-7'60'1,"-4"4"-47"0,-4-2-5 3,4 3-5 3,-2-3-3 4,-2 3 0-6,-3-3 6 3,-6-2 6-1,-2 7-6 0,-5 0-12-6,-9 0-6 6,-7 7 6 0,-8-2 5 1,-1-3-1 0,1 5 1 0,0-2 3-1,-3-2 3 3,0 4 2-6,3 0 3 5,-3-5-1-2,2 3 0 0,6-5 1 1,3 0 1-1,5-5 3 3,3 3 2-5,2-5-7 6,3 0-3-6,5-1-1 2,3 6 1-1,2-5 1 3,6 2 1-3,2-2 2 3,4 5 1-1,1-5-1-1,1 0-1 2,2 0-5-2,1 0-1 4,-1-3 3-8,3-1 1 4,0-4-6 1,0 4 0-1,3-11-1 1,2-3 2-1,3 1 3 2,2-9 4-3,4-2 2 6,-1-3 1-9,0 3-2 5,0 0 1 0,1-3-4-1,-1 7-2 0,-3-4 0 1,4-5 1 0,2-2-3-1,-1-3-2 3,4 3 0-5,-1-3-1 6,1 7-3-5,-3-6 2-1,-3 1-1 4,-5-4 0-3,-5-4 2 3,-6 1 2-2,-2 3-3 2,2 5 0-3,3 4-1 5,3 1 0-7,2 1 4 8,0 6 3-7,3-1-2 0,3-4 0 2,-1 0 1 1,1-3 2 1,0 0-5-3,-3 1-3 3,-1-1 1-3,1 3 0 5,3-1 1-7,0 6 0 3,2 2 0 1,3 4 0-1,2 1-3 2,3 1 2-3,3 1-4 3,5 5-1-2,6 2-4 2,2 0-1-3,8 4 6 5,0-4 2-7,0 2-6 3,0 8-4 1,0-1 4-1,-3 3 3 1,3-3 1-1,5 5 4 1,0 5-2 0,-2-3 1 3,-6 5 2-8,-2-5 0 5,-5 5-3 0,4 7 2-2,-7 1 1 3,-3-1 0-2,-2 7 0 1,-4 2 0-2,-7 1 0 4,-3 11 0-5,-2 3-3 7,-3 11 2-9,0-2 1 5,-3 3 2 0,1-6-3-1,-4-1 0 0,-2-3 1 2,-2 2 2-1,-1 3-3-1,-2 6 0 3,-1 1 1-5,1-5 2 2,0 0-1 1,2-2 2-2,0-5-2 3,1 2-1-2,2 3 1 2,0 0 1-4,-3 4-1 6,0-2-1-6,1-2 3 5,-3-7 2-5,-3 1-2 2,-3-1-2 1,0 0 0-1,-4 6 1 1,-1 6-1-1,2 4 2 3,-1-2-2-5,-1-3-1 6,0-9 1-7,-3-5-1 4,-2 3 0 0,0-7 0-2,0-6 0 2,2-1 2 0,3-8-12-1,3 6-6 1,3-6-44 2,2-2-21-6,5 0-22 13</inkml:trace>
    </iact:actionData>
  </iact:action>
  <iact:action type="add" startTime="93896">
    <iact:property name="dataType"/>
    <iact:actionData xml:id="d21">
      <inkml:trace xmlns:inkml="http://www.w3.org/2003/InkML" xml:id="stk21" contextRef="#ctx0" brushRef="#br0">22205 11082 132 0,'5'-16'52'1,"-2"6"-41"-1,2-8-2 5,-7 8-3 7,-1-4-5-9,0-9 2 4,3-13-4 1,6 1 0-1,-1-3 1 1,3-6-3-7,0-1 2 6,0 0-1 1,0-11-2-2,-3-5 3 4,3 0 0-3,-3-3 16 0,1 10 7 0,2-3 5 0,0 6 3 1,-1 4-5-1,4-7-3 2,2 7-4-2,-2-3 1 2,-1 5-1-3,1 5-2 5,0-2-4-8,-1 4-2 4,-2 3-6 1,0 5-3 0,0-6 0 0,0 3-1-1,0-4 0 2,0-3 0-4,0 2 0 6,2 5 2-6,4 0-1 3,-1 3-1-2,3-1 1 2,0 3 1 0,-1 4-1 0,1-4-1-1,-2 5 1 1,4-1 1 1,6-2-1-4,0 3 2 6,-1-1-4-7,4-2 0 3,-1 8 1 1,1-4 0 0,2 1 0-1,0 0 0 1,3 5 0 1,5-1 2-4,10-2-3 6,9 5-2-6,2 0-5 7,3 2-2-10,0 5 2 6,5 2 5 0,11 5 0 0,0 0 1 0,-3 8 2-2,-3 3 0 4,-2 8-3-4,-3-5 2 5,0 7 1-7,-5 1 2 3,3 1-1 1,-11 5-1-2,-9-4-2 3,-4-1-1-2,-8 6-3 2,-3-1 1-3,-5 0 3 4,-6 3 1-5,-4-1-2 7,-4 8 2-8,-5-1 1 3,-2 8 0 1,-6-2 0-1,1-1 0 1,-1 3 0-1,1 2 2 2,-4 4-3-3,4 15-2 5,-1 0 2-6,0 0 2 1,1-7 0 1,-1-5 2 0,-2 9-2 2,-1-1-1-2,-1 1-2 2,-7-2 1-4,1-9 1 5,-3 0 0-4,0 6 0 5,0 1 2-4,1 7-1-3,-1 0-1 4,0 0 1 0,-3-12-1-1,-2-9 2 1,0-3 1 1,-3-7-4-4,3-4-1 6,0-3 1-5,-3-4 0 0,0 4 1 2,0-5 2-1,-5 8 3 1,-5-8 2-1,-6 10-8 2,-18-9-4-3,-6-1 5 5,-4-1 1-7,-4-1 1 8,-10 0 1-9,-5-2-2 4,2 2 2 1,6-7-7 0,-6 0-1-1,-2-7 8 1,-3-7 7 1,8-4-2-3,5-6 0 5,6 1-2-7,4-3 1 4,9 3-4-1,8-3 0 0,5 2 1 1,13 1 0-1,6-12-2 2,7-7 1-3,9-3-46 4,7 0-21-4,11-11-51 9</inkml:trace>
    </iact:actionData>
  </iact:action>
  <iact:action type="add" startTime="97635">
    <iact:property name="dataType"/>
    <iact:actionData xml:id="d22">
      <inkml:trace xmlns:inkml="http://www.w3.org/2003/InkML" xml:id="stk22" contextRef="#ctx0" brushRef="#br0">22131 11132 212 0,'-3'2'79'1,"3"-2"-61"0,-2 0-1 2,2 0-5 4,0 0-11 1,-3 0-2 0,1 0-5-1,-1 0 1 0,-2 0 3 2,-1 0-1-8,4 0 1 4,-1 0 2 3,0 0 0-1,3 0 2 1,0 0 3 0,0 0-4-1,0 0-3 0,0 0 7 3,0 0 6-3,0 0 6-1,0 0 2 2,0 0 1-1,-2 0 0 0,-6 0-5 1,-5-2-1-1,-9-3-2 1,-4 3 0-1,-8 2-6 3,-9-7-2-4,-2 7-2 2,3-7 1 3,2 7-2-8,6-3-1 5,2-1 1 0,6 1-1-1,4-2 0 2,4 5 0-3,5-2-3 4,2 2 2-4,3 0 1 5,3 0 2-8,2 0-1 10,8 0-1-11,6 2-2 5,5-2-1 2,8 5 4-2,0-2 1 1,5-3 4-1,-6 0 3 2,-1 0-2-3,-4 0-2 4,-5 0-5-6,-2 0 0 3,-6 0-16 1,-10 0-6 0,-16 0 8 0,-8 0 6-1,-8-3 5 2,-6-2 2-3,-4-2-2 5,-1-2 2-7,-5-3-12 8,8 0-5-9,8-6-30 4,8 1-11 0,10-18-41 10</inkml:trace>
    </iact:actionData>
  </iact:action>
  <iact:action type="add" startTime="98416">
    <iact:property name="dataType"/>
    <iact:actionData xml:id="d23">
      <inkml:trace xmlns:inkml="http://www.w3.org/2003/InkML" xml:id="stk23" contextRef="#ctx0" brushRef="#br0">22001 10212 144 0,'-13'-2'55'0,"5"-3"-43"1,-10 10 3 2,10-3-1 7,-5-2-9-4,-6 7-1 4,-5-2 0-5,0-3 2 3,1 3-3-1,1-3-6-6,7-4-1 5,4-3 13 3,6-4 8-2,2-5-8 0,6-10-2 0,2-9-1 2,3 3 1-3,3-6 5 5,-1 3 5-7,3-2-5 6,1 0 1-4,4 4-4 2,3-2 2-1,0 0 3 1,3 0 1 0,0-2 3-1,0 7 3 3,0 4-11-5,-1 10-6 2,4 7-7 1,2 12-1-2,3 11 2 3,2 8 1-2,-2 11-2 1,-8 12 2 0,-6 17 1 2,-10 2 2-7,-8-5-3 9,-13-9 0-8,-6-8 1 4,-2-9 2-1,-3-11-3 0,1-3 0 2,-1-11 1-2,3-6 2 1,2-4-1-1,3-7-1 3,3-7-2-5,2 0-1 4,1-10-12-3,2-6-5 1,3-5-33 1,-1-3-14-1,4 3-31 9</inkml:trace>
    </iact:actionData>
  </iact:action>
  <iact:action type="add" startTime="99075">
    <iact:property name="dataType"/>
    <iact:actionData xml:id="d24">
      <inkml:trace xmlns:inkml="http://www.w3.org/2003/InkML" xml:id="stk24" contextRef="#ctx0" brushRef="#br0">22020 9666 232 0,'-19'85'88'0,"6"-45"-69"1,-5 19 0 4,12-29-7 2,-4 13-8 1,-1 8-1-1,3-13-34 2,6 0-17-3,-1-17-46 5,8-23-20-6</inkml:trace>
    </iact:actionData>
  </iact:action>
  <iact:action type="add" startTime="99255">
    <iact:property name="dataType"/>
    <iact:actionData xml:id="d25">
      <inkml:trace xmlns:inkml="http://www.w3.org/2003/InkML" xml:id="stk25" contextRef="#ctx0" brushRef="#br0">21893 9450 304 0,'11'16'115'1,"2"6"-89"0,16 29 16 3,-13-15 2 4,10 11-24 3,6 4-8-6,10 8-24 6,9 5-7-8,-1 4 9 5,0 0-22-6,-2-2-7 4,-6-7-46 1,0-7-21 2,-7-8 7 9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4:55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350">
    <iact:property name="dataType"/>
    <iact:actionData xml:id="d0">
      <inkml:trace xmlns:inkml="http://www.w3.org/2003/InkML" xml:id="stk0" contextRef="#ctx0" brushRef="#br0">3419 5143 240 0,'-11'-21'90'1,"8"21"-70"0,-2 7-5 3,2 0-6 3,-4 16-6 1,-4 27 3-1,-2 18 6 1,7 19 2-1,1 26-7 3,10 12 9-9,6 11 6 4,0-9 0 4,4-9 1-1,-7-20 3-2,3-18 1 6,0-21-6-9,-3-14-2 5,7-14-7 1,-1-20-2-3,4-25-55 1,1-45-24 0,-11-35-86 9</inkml:trace>
    </iact:actionData>
  </iact:action>
  <iact:action type="add" startTime="23622">
    <iact:property name="dataType"/>
    <iact:actionData xml:id="d1">
      <inkml:trace xmlns:inkml="http://www.w3.org/2003/InkML" xml:id="stk1" contextRef="#ctx0" brushRef="#br0">3270 4327 316 0,'0'11'118'0,"0"-11"-92"1,0 3-20 3,3 4-15 4,5 14-28 0,0 24-6-2,13 14-73 4,11 16-29-4</inkml:trace>
    </iact:actionData>
  </iact:action>
  <iact:action type="add" startTime="23774">
    <iact:property name="dataType"/>
    <iact:actionData xml:id="d2">
      <inkml:trace xmlns:inkml="http://www.w3.org/2003/InkML" xml:id="stk2" contextRef="#ctx0" brushRef="#br0">3929 6020 324 0,'14'10'123'1,"-17"-10"-95"0,0 4 14 1,3-1 1 6,0-3-22 1,0-3-4-2,-5-1-12-1,2-10-6 1,-7-10 0 5,2-6-22-11,2-20-7 2,12-16 13 9,2-4 6-11,5-8 12 14,11 0 5-13,5-2 1 5,5 15 3 3,1 13 4-2,-4 10 3-1,6 20-7-2,8 27-3 8,3 19-4-10,8 11-3 4,-9 24 3 2,-4 16 0-1,-12-4-1-2,-7-8-2 0,-5-4-2 4,-3-7 1-3,-6-10-34 3,9-7-17-7,7-18-103 14</inkml:trace>
    </iact:actionData>
  </iact:action>
  <iact:action type="add" startTime="24091">
    <iact:property name="dataType"/>
    <iact:actionData xml:id="d3">
      <inkml:trace xmlns:inkml="http://www.w3.org/2003/InkML" xml:id="stk3" contextRef="#ctx0" brushRef="#br0">5390 5068 284 0,'8'-36'107'1,"-16"34"-83"0,-13-3 2-1,5 12-4 7,-13 3-1 2,-11 9 2 0,-2 4-12-2,-1 15-7-2,9 18-2 7,8 5-2-11,15 3 0 1,14 4 2 7,12 7 1-3,15 5-1 5,1-4-2-4,-2-11 1 1,-5-8-1 0,-5-5 0-4,-14-5 0 8,-8 4 2-9,-12-6 3 5,-15-2 0 0,-7-13 2 1,-8-9 0-3,-8-7 1 0,-7-18-22 6,-14-10-8-7,-1-10-49 5,-1-4-19-6,12-3-35 11</inkml:trace>
    </iact:actionData>
  </iact:action>
  <iact:action type="add" startTime="24404">
    <iact:property name="dataType"/>
    <iact:actionData xml:id="d4">
      <inkml:trace xmlns:inkml="http://www.w3.org/2003/InkML" xml:id="stk4" contextRef="#ctx0" brushRef="#br0">5612 5919 304 0,'117'14'112'0,"-78"-14"-87"1,14 0 9 2,-26 0-1 6,10 5-21 0,8-5-4-5,5 0-5 8,6-5-3-8,10 3 1 6,21 2 1-10,3-5 1 6,3 5-4 3,4 7 1-4,7-2 15 2,-6 2 7 3,-8 2 3-4,-11 6 2 5,-10-6-2-8,-11 3 0 11,-16-5-14-12,-10-5-4 5,-8 3-16 2,-6-3-4-2,-4-2-27 2,-4 0-12-4,-10 0-34 7,-8 7-13-9,-2 0-36 12</inkml:trace>
    </iact:actionData>
  </iact:action>
  <iact:action type="add" startTime="24762">
    <iact:property name="dataType"/>
    <iact:actionData xml:id="d5">
      <inkml:trace xmlns:inkml="http://www.w3.org/2003/InkML" xml:id="stk5" contextRef="#ctx0" brushRef="#br0">6713 6601 244 0,'-48'-4'90'0,"-5"4"-70"1,-71 7-7 4,60-10-8 6,-55-1-5-5,-29 1 2 2,-34-4-3-2,-19 0-2 5,-11 0 2-4,-21 0 0-6,3 0 1 7,0 7 2-5,10 0 1 5,8 2 12 0,22 3 7-1,7 2 0 2,17-5-1-2,25 3-14 4,17-2-4-8,15 4-66 9,17 0-28-7,31 0-18 8</inkml:trace>
    </iact:actionData>
  </iact:action>
  <iact:action type="add" startTime="25035">
    <iact:property name="dataType"/>
    <iact:actionData xml:id="d6">
      <inkml:trace xmlns:inkml="http://www.w3.org/2003/InkML" xml:id="stk6" contextRef="#ctx0" brushRef="#br0">3334 6827 380 0,'0'12'143'1,"-8"2"-112"0,-8 52-6 0,13-33-9 6,-7 30-11 5,5 34 0-7,2 13-1 3,3 22 0-2,3-12-2 6,2-16-2-11,-5-15 1 3,3-19-1 3,-1-18 0 2,-2-19-16-4,0-14-4 8,0-19-14-11,-5-21-4 6,-11-17 13 1,-13-7 10 0,-5 3 11-2,-4 4 5-2,-1 10 1 6,-1 12-2-6,3 16 3 6,0 16 0-8,3 22 12 9,5 7 7-9,5 6 0 5,13 8 1 0,6 7 5-1,13-2 3 3,16-3-15-5,13-10-7 5,18-8-16-5,9-13-9 7,4-13 0-7,4-12-1 6,2-17-8-9,-3-14-4 4,-4-9-4 4,-12-1 0-3,-10 3 13 1,-5 0 10-3,-14 8 4 9,-2 6 4-12,-3 2 5 6,-2 10 6 1,-6 0 8-2,3 5 7-1,0 2-7 3,2 2-2 0,1 5-11-3,2 7-2 2,11 3-2-1,0-1 2 4,7 5 5-8,-2 1 4 4,0-8-4 3,-2-7 1-3,-6-12-25-1,0-7-10 0,-3-23-80 11,-2-10-74-8,-3-35 54-5,3-14 241 27,29-122-22-23,3 54 6 0,-11 46-38-2,-6 39-18 4,-4 34-19-5,-6 36-4 7,3 45-11-6,-6 40 21-5,11 42 10 7,-8 7-11-3,6 18-3 0,-1-6-13 5,3-26-5-4,-5-24-4 4,7-18-3-3,-2-26-6 1,1-22-4-3,4-20-1 8,0-20 1-11,-2-13 1 6,-8-1 1 1,-1 3-2-1,-4 7 1-3,-1 6-4 2,6 8-2 5,10 14 6-9,11 8 3 9,-2 3 23-7,7 1 14 1,8 2 6 1,11-7 3 4,-6 1-16-7,3-13-6 3,-10-2-22 4,-3-2-10-5,-6 2-29 4,-2-5-12-4,-3 10-35 4,1 9-16-7,-4 7-38 12</inkml:trace>
    </iact:actionData>
  </iact:action>
  <iact:action type="add" startTime="26173">
    <iact:property name="dataType"/>
    <iact:actionData xml:id="d7">
      <inkml:trace xmlns:inkml="http://www.w3.org/2003/InkML" xml:id="stk7" contextRef="#ctx0" brushRef="#br0">3342 9029 340 0,'-32'-35'129'1,"-8"28"-100"0,-39-1-4 3,37 16-7 3,-11 1-12 2,-11 12 2-1,-2 5-10-2,3 7-3 1,10 12 3 4,18 11-7-11,22 3 2 8,24-5 3 2,15 5 4-9,11 4 12 12,6 5 7-8,2-2 3 2,-8 3 2-1,-8-4-2 2,-8 1 1 0,-8 2-13 0,-21-2-3 3,-10-9-14-8,-9-13-3 8,-15-15-15-6,-8-20-4 7,-9-18-18-10,12-20-8 5,4-13-94 10</inkml:trace>
    </iact:actionData>
  </iact:action>
  <iact:action type="add" startTime="26475">
    <iact:property name="dataType"/>
    <iact:actionData xml:id="d8">
      <inkml:trace xmlns:inkml="http://www.w3.org/2003/InkML" xml:id="stk8" contextRef="#ctx0" brushRef="#br0">3453 9702 348 0,'19'108'132'0,"-12"-61"-103"1,9 28 18 4,-5-42 4 4,5 0-25-5,5 2-4 8,5-11-7-8,4-10-2 2,1-16-7 5,6-10-6-10,0-19-3 5,-2 1-1 2,-3-13 3-2,2-8-13 4,0-11-4-6,-7-4-17 5,2-4-7-3,0-1-42 2,5-23-16 2,3-2-34 4</inkml:trace>
    </iact:actionData>
  </iact:action>
  <iact:action type="add" startTime="26673">
    <iact:property name="dataType"/>
    <iact:actionData xml:id="d9">
      <inkml:trace xmlns:inkml="http://www.w3.org/2003/InkML" xml:id="stk9" contextRef="#ctx0" brushRef="#br0">4276 8721 288 0,'13'9'107'0,"-18"26"-83"1,0 62 21 2,-1-41 5 2,-2 48-1 5,-2 23 3-5,-1 33-17 8,1 2-7-11,2 0-16 14,-3-32 8-15,6-27 3 0,2-25-16 5,-2-24-8 3,5-12 0-2,5-32-1 1,8-24-1-2,6-17 0 3,2-9-5-4,3-2 0 3,8-1-9 1,5 6-4-1,5 4 2-2,0 14 1 0,1 19 4 6,-1 7 3-7,-5 7 9 5,-8 10 3-6,-10 11 23 8,-11 3 11-9,-11 6-12 12,-10-6-2-13,-8-10-44 6,-11 0-19-3,-5-18-45 4,5-17-21-3,6-17-46 11</inkml:trace>
    </iact:actionData>
  </iact:action>
  <iact:action type="add" startTime="26987">
    <iact:property name="dataType"/>
    <iact:actionData xml:id="d10">
      <inkml:trace xmlns:inkml="http://www.w3.org/2003/InkML" xml:id="stk10" contextRef="#ctx0" brushRef="#br0">4977 9497 292 0,'90'-52'110'0,"-63"43"-86"1,-1-5 24 2,-21 14 5 3,-5 0-28 6,0 4-11-6,-8 6-9 4,-2 6-2-6,2 20-2 4,-3 13 2-7,11 7 2 6,11 10 4-1,10 7 2 3,8 0 1-2,-2-5 0 1,-6-4 2-2,-11-12 2 7,-20-5-7-8,-11-12-1 2,-11-5-6-2,-11-8-2 2,-4-8-13 3,-11-5-5-2,7-4-6 0,12-10 0-4,12-11-33 8,25-5-16-7,20-10-74 8</inkml:trace>
    </iact:actionData>
  </iact:action>
  <iact:action type="add" startTime="27389">
    <iact:property name="dataType"/>
    <iact:actionData xml:id="d11">
      <inkml:trace xmlns:inkml="http://www.w3.org/2003/InkML" xml:id="stk11" contextRef="#ctx0" brushRef="#br0">5975 9850 244 0,'-16'-7'93'0,"16"0"-72"1,-3-7 7 4,6 6 0 8,2 4-26-10,3-8-7 6,3 3-28-3,7-3-11 2,6 2 23 1,2 3-10-8,3 3 0 3,1 1 41 7,4 1 20-6,6 2 18 5,5 0 6-6,13 2-3 10,5-2-1-13,1 7-11 8,-3 3-4-3,2 4-13 2,1 0-4 2,-1 0-10-4,-7-4-5 5,-3 1-35-5,-14-4-16-1,-2-4-113 12</inkml:trace>
    </iact:actionData>
  </iact:action>
  <iact:action type="add" startTime="27855">
    <iact:property name="dataType"/>
    <iact:actionData xml:id="d12">
      <inkml:trace xmlns:inkml="http://www.w3.org/2003/InkML" xml:id="stk12" contextRef="#ctx0" brushRef="#br0">7935 9652 416 0,'6'-12'154'1,"-1"1"-120"0,8-13 1 5,-2 17-7 1,5-7-16-1,7 7 1 2,7-2-10 0,1 4-2-2,4 5-1 4,-1 14-7-9,0 7 0 6,-4 10-6 3,-9 4-2-7,-11 0 2 10,-12 5 0-10,-14 5 8 4,-11 7 2 2,-12-1 3-3,-1 1 0 4,3 0 0-2,10-7 0 3,12-3 0-10,20 3 2 11,21-8 3-7,19 1 2 1,21 2-1 2,22-14-1-2,4-7-12 4,-4-17-3-4,-4-9-55 3,-7-17-21-2,-11-27-69 6</inkml:trace>
    </iact:actionData>
  </iact:action>
  <iact:action type="add" startTime="28245">
    <iact:property name="dataType"/>
    <iact:actionData xml:id="d13">
      <inkml:trace xmlns:inkml="http://www.w3.org/2003/InkML" xml:id="stk13" contextRef="#ctx0" brushRef="#br0">8353 7592 384 0,'40'-36'145'0,"-27"29"-112"1,1 0 1 6,-9 7-7-1,-5 0-22 3,0 12-2-1,-3 16-2-3,1 29 1 6,-4 23-1-4,1 28 4-6,5 5 4 3,0-3-7 4,3-1-1 0,2-20-30 1,0-21-13 1</inkml:trace>
    </iact:actionData>
  </iact:action>
  <iact:action type="add" startTime="28516">
    <iact:property name="dataType"/>
    <iact:actionData xml:id="d14">
      <inkml:trace xmlns:inkml="http://www.w3.org/2003/InkML" xml:id="stk14" contextRef="#ctx0" brushRef="#br0">8467 5543 452 0,'19'5'170'1,"-17"11"-132"0,14 52-6 3,-5-18-11 3,7 18-24 2,6 33-2-3,0 12-71 2,2 26-29 2,4 14-68-5,-4-12-27 6</inkml:trace>
    </iact:actionData>
  </iact:action>
  <iact:action type="add" startTime="28818">
    <iact:property name="dataType"/>
    <iact:actionData xml:id="d15">
      <inkml:trace xmlns:inkml="http://www.w3.org/2003/InkML" xml:id="stk15" contextRef="#ctx0" brushRef="#br0">8142 11435 220 0,'-172'38'82'1,"71"-31"-64"0,-87-2-2 1,69-5-7 6,-42-7-7 7,-51-12-2-14,-50-12 1 7,-31-14-1-2,-30-23 0 2,-27-16-14-7,-23-13-3 6,-18-13-53 9,-4-1-43-10,-1 0 36 6</inkml:trace>
    </iact:actionData>
  </iact:action>
  <iact:action type="add" startTime="28969">
    <iact:property name="dataType"/>
    <iact:actionData xml:id="d16">
      <inkml:trace xmlns:inkml="http://www.w3.org/2003/InkML" xml:id="stk16" contextRef="#ctx0" brushRef="#br0">1564 9466 312 0,'-212'-230'118'0,"135"112"-92"1,-26-93 24 6,61 84 3-3,2-52-15 4,8 49-2-3,11-166-26 4,13-19-8 0,16-12-2 0,29-2-10-8,24 4-1 5,13 21 4-2,24 1 3 10,21-5 1-12,16 19-1 10,19 9-2-9,26 7-1 9,26 14-7-9,27 10-2 3,23 32 0 4,30-4 2-3,11 35 3 1,28 24 2 0,24 16-3 0,30 36 0-3,20 41 1 5,35 48 2-4,21 38 3 2,14 46 2-3,15 53 2 4,21 60 1-1,-5 59 1-1,-8 52 2 1,-21 54 10 0,-34 57 7 2,-40 72-4-6,-58 26 0 3,-62 29-5 3,-57-12-1-3,-66-50 8 1,-57-39 4-3,-54-41-3 5,-49-37 0-4,-33-22-6 4,-46-6-2-6,-39-31 0 8,-51-21 4-9,-45-17-6 11,-44-18-2-12,-75-3-1 7,-15-57-1-2,-17-32-16-2,-10-49-4 6,-5-41-52-6,5-40-22 6,21-25-71 5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5:26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30">
    <iact:property name="dataType"/>
    <iact:actionData xml:id="d0">
      <inkml:trace xmlns:inkml="http://www.w3.org/2003/InkML" xml:id="stk0" contextRef="#ctx0" brushRef="#br0">7001 5576 112 0,'-21'-5'44'0,"13"5"-35"1,-18 0 3 3,13 0 0 4,-1 0-6-1,-7 0 2 2,-3 7-1 0,-2-5 3-4,-1 6 1 3,-2-1 1-1,-2 0-6 1,-1 0 11-7,-11 0 6 5,-2-3-3 2,-7-1-1-1,-4 2-7 2,0-3 0-2,1 0-7 2,-3 3-1-1,-1 4 0-1,-12-2 0 0,2 0-5 3,-2 0-1-6,-3 5 3 7,-6-2 3-4,-10-3-1 0,-2 2 0 0,-1 3 1 1,-5-3 0 0,-16-2-5-3,6 3 1 5,-9 2 2-4,-10-10 1 4,8 5 3-5,-13 0 3 1,-3-2 2 4,8-3 1-4,0 5 2 3,-8 3 4-4,8-3-8 5,-5 4-3-4,-3-4-4 3,13 3 0-1,6-3-2 3,10 0 2-9,8-5 0 6,13-2 1 1,14 0 0-1,10-2 0-3,6 0 0 2,10-3 0 2,8-2-7-1,10-7 0 0,1-3-59-4,7-6-25 5,6-10-33 8</inkml:trace>
    </iact:actionData>
  </iact:action>
  <iact:action type="add" startTime="18225">
    <iact:property name="dataType"/>
    <iact:actionData xml:id="d1">
      <inkml:trace xmlns:inkml="http://www.w3.org/2003/InkML" xml:id="stk1" contextRef="#ctx0" brushRef="#br0">6853 6714 164 0,'-53'0'63'1,"21"-2"-49"0,-18-3 5 4,29 3-2 4,-19 2-8-2,-21 0-3 3,-10-5-3-7,-3 5 0 9,-5 0-2-8,-9 0 4-3,-2 0 1 5,3 0 4 2,-3 0 1-1,-16 0-1 4,-2 0 1-6,-6-7-2 5,-13 5 0-6,-3-5-3 9,1 0 1-7,-9 0 0 3,8-1 1-6,-2 6 4 4,-6 2 3 4,9-5-4-5,2 5 1 0,-8 5-5 1,0-10 1 5,34 5-1-7,-55-2 1 7,13-5-4-9,3 2-3 3,3-2 2 3,12 0 2 0,22-2 4-2,5 2 5-4,16 2-8 9,11 3-1-6,15-1-5 3,11-1-1-5,5 4-17 8,17 0-5-6,7-3-84 9</inkml:trace>
    </iact:actionData>
  </iact:action>
  <iact:action type="add" startTime="24425">
    <iact:property name="dataType"/>
    <iact:actionData xml:id="d2">
      <inkml:trace xmlns:inkml="http://www.w3.org/2003/InkML" xml:id="stk2" contextRef="#ctx0" brushRef="#br0">15688 5757 64 0,'-42'-10'24'1,"13"1"-18"0,-14 4-2 4,22 3-2 4,-19-3 6-4,-15-2 7 3,-11 0-9 0,-6 5-4-1,-7-5-1 2,-16 0-1-1,-3 2 2 1,-11 3 3-1,-20-5 2 0,-4 7 3-2,-20-7 6 1,-3-1 2 0,-11-1-5 2,-8-3-3-5,-10 3 1 10,0 0 3-9,-6-3-8 4,-2 5 1-8,-8 0 0 3,0-3-3 4,-8 3-3-3,0-7 0 2,-8 5 1 4,5-3 1-5,-15-5 1 3,10 3-5-5,-11 0 1 9,-2 7 0-9,0-7 0 4,-6 5 0-1,4 2 2 0,-9-8-10 0,16 1-4-1,-3-2 6 5,22-12 2-7,0-1 15 8,18 4 5-8,0-4-4 4,13 1-2 1,16 7-3-1,-7 4-2-2,10 1-6 2,15 4 1 0,1 3 0-2,13-3 0 6,-13 3-3-9,18 6 2 5,6-1-34 0,15 8-15 0,14-4-23 5</inkml:trace>
    </iact:actionData>
  </iact:action>
  <iact:action type="add" startTime="36150">
    <iact:property name="dataType"/>
    <iact:actionData xml:id="d3">
      <inkml:trace xmlns:inkml="http://www.w3.org/2003/InkML" xml:id="stk3" contextRef="#ctx0" brushRef="#br0">13159 7436 172 0,'-3'-14'66'1,"0"12"-52"0,1-5 10 3,2 7 2 8,0 0-13-8,0 0-4 4,-3 2-4 0,0-2-1-2,-5 5-2 2,0-3-2-7,-5 5 1 5,-3 3 1 1,-5 4 3 1,-5 0 2 0,-11 0 1 1,-6 0 2-1,1 3 1-3,-3 1-3 3,0 1 0-1,0 2-3 3,0 3 2-5,-5 4-4 5,-8 0 0 0,-1-4 1-7,-4-3 2 8,5-4-1-7,-6 1 2 4,-10-8 0 0,3-1 1 0,2-4-4 2,3-3-3-7,5-2 0 11,-3-2-1-9,3-5 2 4,-2 0 1-3,2-7-1 2,11 0-2-1,5-3 1 1,8-4 1 0,2-7 3-3,4-3 4 6,4-2 0-7,1-2 0 7,5-7-5-6,2-3-1 2,3-2-1 0,3-3-2 0,2-1 5 0,3 1 1 0,6 3 0 3,-1 5-1-4,3-3-6 6,3 1-1-6,-1-1 1 4,4 3 0-5,2 2 1 1,2-3 0 2,3 6-5-3,6-1 1 5,5 3 2-4,2 4 1 3,11 0-4-2,0 1 1 2,3-3 2-5,0 0 1 2,2-2-2 4,3 4 2-1,8 3-4-2,8 4 1-3,2 3-3 7,1 7 2-4,-3 0 1 2,2 0 2-6,1 7 1 11,4 4 3-10,-1-1-3 2,-4 8 0 3,-5-1 1-2,1 9 0 1,-7 4-5-2,1 5 1 6,8 3 2-7,0 4 1 4,-3-4 1-5,-2-1 2 3,-6 5-1 2,0 3-1-3,-2 4 1 2,-3 3-1-1,0 11-3 4,-5-4 2-5,-3 2-1 4,-6 2 0-7,-9-4 2 12,-4 4 2-11,-7 3 1 4,-3 2 1-2,-8 5 0 1,-6-7 0 1,-4-3 0-3,-1-9 0 6,1-2 0-5,-6-3 0 5,-3 0 0-8,-5-6 2 3,6-6-3 5,-1 5-2-6,1-4-3 5,-3-1-1-6,-3 8-42 7,0 4-18-6,8 1-61 9</inkml:trace>
    </iact:actionData>
  </iact:action>
  <iact:action type="add" startTime="40790">
    <iact:property name="dataType"/>
    <iact:actionData xml:id="d4">
      <inkml:trace xmlns:inkml="http://www.w3.org/2003/InkML" xml:id="stk4" contextRef="#ctx0" brushRef="#br0">8404 8652 144 0,'-29'-11'55'1,"2"4"-43"0,-21 4 1 3,33 3 0 3,-17 3-7 1,-16-3 2-2,-10 4-5 4,-5-1 0-4,-9 1-1 4,-10 3-2-9,-11 1 1 4,-2-1-1 3,-5-3 2-2,-17 3 1 4,6-2 3-3,5 2 8 1,-2-5 5-3,-1 3 6 9,9-5 2-10,4-5-8 2,12 5-4 2,4-2-8 0,6-3-5-3,11 3-1 2,13 2 1 4,10 0-32-7,5 0-12 7,14 9-61 4</inkml:trace>
    </iact:actionData>
  </iact:action>
  <iact:action type="add" startTime="41285">
    <iact:property name="dataType"/>
    <iact:actionData xml:id="d5">
      <inkml:trace xmlns:inkml="http://www.w3.org/2003/InkML" xml:id="stk5" contextRef="#ctx0" brushRef="#br0">10176 8544 156 0,'-5'-14'57'1,"-3"14"-44"0,-13 12-6 3,5-10-4 4,-13 3-1-1,-5-3 1 2,-9 5 3-2,-7 0 3 2,-21 1-4-1,-11-1 4-7,-11-5 1 2,-2 3-1 9,-11-5 2-7,5-5-2 6,9 3 0-8,4-3-3 5,1 3 1 1,2-6-2 0,9 1 2-3,12 0-6-1,11 5-1 6,11-3-11-4,10 3-5 2,14-3-76 7</inkml:trace>
    </iact:actionData>
  </iact:action>
  <iact:action type="add" startTime="41706">
    <iact:property name="dataType"/>
    <iact:actionData xml:id="d6">
      <inkml:trace xmlns:inkml="http://www.w3.org/2003/InkML" xml:id="stk6" contextRef="#ctx0" brushRef="#br0">12166 8624 208 0,'-8'-9'79'0,"-15"2"-61"1,-36-5-5 4,30 10-5 4,-10-3-9-3,-20 5 0 6,-17 0 1-7,-12 5 0 6,-2-3 0-8,-16 10 2-2,-2-10 3 6,2-2-2 1,-10 5-2-1,-1-10 0 0,4-2-1-2,9 0 0 9,9 0 0-11,8 5 0 9,13-3 0-7,15-2-9 6,14 7-2-7,19 7-78 10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6:27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76">
    <iact:property name="dataType"/>
    <iact:actionData xml:id="d0">
      <inkml:trace xmlns:inkml="http://www.w3.org/2003/InkML" xml:id="stk0" contextRef="#ctx0" brushRef="#br0">4543 4649 96 0,'16'-21'35'0,"-8"11"-27"1,3-4-15 2,-3 5-10 4,-6-3 3 1,6-2 5-1,0 0 17 1,0 4 9 0,-3 1 12 0,1-3 6-1,1 5 4 0,-4-2 1 1,0 2-9 0,-3 0-2 1,-3 2-16-1,0 3 3-7,-10-5 2 2,0 7-2 6,-5 0 1-3,-9 0-3 3,-15 0 1 0,-6 7-2-1,-5 0 0-1,-2 0-5 1,-17-5-3-2,-15 5-2 4,-6 0-3-4,-5 0-2 5,-13-2 1-4,-5-3-1-1,2 5 0-1,-13-2 0 5,0 0 0-5,11 7 2 3,-4 2 2 0,-1 0-1 0,10-2-1 2,-6 6 1-7,-2-3-1 12,11-6 0-12,4-4 0 6,12-3 0-1,-1-2 0-4,-2 0 0 2,13-7 2 2,3 0-6 2,12-3 1-4,12-1-4 5,13 8 0-8,-1-8 1 7,14 8 4-4,11-4 1 1,2 7 1 1,8-2 0 0,5-3 0-1,3 5 0-1,8 0 2 6,3-2-1-8,5-3-1 4,13 5 1 2,13-2-1-5,14-3 2 2,-1 5 1-1,14 0-4 5,13 5 1-4,11-3 2 2,4-2 1-6,9 0-1 9,11 0-2-6,2-7 1 4,8-2-1-3,16-6 0 1,-6 1 2-3,17 0-3 3,-1 5 0-2,-2-3-1 1,10 3 0 2,-12 2 2-2,1 0 0 3,9 0 0-4,-13-1 0 0,7-1-3 1,1 4 0-1,-9 3 2 5,14 2 2-4,-19 7 0 2,-5-5-1-5,5 5 1 8,-13 1 1-6,-10-8-1 2,-14-8 2-1,8 1 0 0,-10-2 3-2,-3 0 1 5,2-3 1-3,9 2-4 1,-4-1-3 0,-17 1 0-1,-9 3-1 1,-13-2 2-3,-10-3 3 2,-9 5 0 3,-12-10 0-3,-3 3-3-1,-11-9-2 2,-5-5-2 0,-8-17 1 0,-6-7-1 1,-7 0-2-5,-6-4 0 5,-5 2 3-2,-7-5-2 1,-4-4 1 0,-5 6 2 0,-5 1 0 0,-13 6-5-1,-8 10 1 1,-3 5 0-3,-2-3-1 6,-4 15 1-6,-23 2 0 2,0 7 0 0,-10 11 3 3,-16 3 2-5,-12 7 2 2,-6 10-4 2,-25-1-1-2,-5 3 1 2,-24-3 2-4,0 1 0 8,-13 2-1-9,8-17 1 3,-11 3-1-1,11-5 0 1,-14-5 0 3,14 3 2-4,-13-3 1 1,10-2-4 0,3-2 1 6,8-3 0-8,5 2 0 0,10 3 0 4,25-2 0 0,7 2 0-3,3 2 0-1,19 3 0 6,10 4 2-5,21 10 1 4,14 4 1-4,8 15-5 6,-1 25 1-8,14 6 0 6,5 3 0-4,13 18 0 1,0-1 2 0,11-4-1-2,3-10-1 5,10-9 3-3,0-3 2 1,8-11 0-3,8 2 2 8,18-2-4-9,11-8 0 2,8 3-6 2,16-7-2 0,16 2-95 7</inkml:trace>
    </iact:actionData>
  </iact:action>
  <iact:action type="add" startTime="10188">
    <iact:property name="dataType"/>
    <iact:actionData xml:id="d1">
      <inkml:trace xmlns:inkml="http://www.w3.org/2003/InkML" xml:id="stk1" contextRef="#ctx0" brushRef="#br0">6559 4139 200 0,'0'0'77'0,"0"2"-60"1,3-2-3 2,2 0-5 4,6 7-10 1,10-2 1 2,11 2 0-3,21-3 0 2,2 8 0-4,9-12 0-4,7 0 0 8,17 0 0-3,4-7 0 5,6 0 0-8,-3-2 2 4,17-3 5 3,1 5 4-4,1-3 5 3,16-1 2-5,-9 1 6 7,-1-4 5-6,4 0-10 7,-5 0-1-7,-8 2-8 1,0 0-2 1,-2-2-4 3,-3 5-3-4,-11 2 2 1,-5 0 0 1,-6 0-4 1,1 0 1 0,-85 7-5 18,122-10 3-19,-24-2 1 0,-16 5-19 1,-13 0-7-4,-11-2-32 3,-11 2-15-2,-12 0-27 6,-17-14-12-9</inkml:trace>
    </iact:actionData>
  </iact:action>
  <iact:action type="add" startTime="10566">
    <iact:property name="dataType"/>
    <iact:actionData xml:id="d2">
      <inkml:trace xmlns:inkml="http://www.w3.org/2003/InkML" xml:id="stk2" contextRef="#ctx0" brushRef="#br0">9126 3668 184 0,'-32'-2'68'0,"27"-5"-52"1,0 2 12 0,5 5 5 5,0 0-6 4,2 5 1-4,4 2-11 3,7 0-5-4,8 5-7 6,11 13-2-10,5 6 3 4,0-7-3 3,-3-1 0-4,-7 3-3 12,-6-3-3-14,-8 6-1 6,-8 1 3-2,-7 13-5 1,-14 4 2 2,-11 9 0-2,-4-9-1 3,-4 3 1-5,1-6 3 5,2 1-11-5,8 0-2 2,8 6-92 8</inkml:trace>
    </iact:actionData>
  </iact:action>
  <iact:action type="add" startTime="32240">
    <iact:property name="dataType"/>
    <iact:actionData xml:id="d3">
      <inkml:trace xmlns:inkml="http://www.w3.org/2003/InkML" xml:id="stk3" contextRef="#ctx0" brushRef="#br0">3117 5343 168 0,'5'-10'66'1,"-7"6"-52"0,4-3 12 2,4 7 1 6,-4-7-11 0,9 0-4-4,10-3-5 4,0-4-2-2,8 0-3 1,6 0-2-7,7 2 3 5,11-2-2 2,21 2 2-2,0 5-2 3,5 7-1-1,9 5-2 3,12 2 1-5,-4 0 1 2,1 2 2 0,7-2-3-2,7-4 0 3,-11 2 1-2,-2 2 2 1,-3-7-1 0,1 2-1-4,-12 3 1 5,-9-3 1-4,-12-2-3 6,-7 0 0-5,-6 0 1 3,-10 0 2-5,-6 0-1 9,-5-2-1-7,-5-3-2 3,-3 3 1-5,-5 2-32 6,-3 0-13-4</inkml:trace>
    </iact:actionData>
  </iact:action>
  <iact:action type="add" startTime="33290">
    <iact:property name="dataType"/>
    <iact:actionData xml:id="d4">
      <inkml:trace xmlns:inkml="http://www.w3.org/2003/InkML" xml:id="stk4" contextRef="#ctx0" brushRef="#br0">6541 5990 124 0,'-3'0'49'1,"1"0"-38"-1,-1-5 1 5,0 5-2 4,1 0-4-2,-4-2 1 1,1-3-2-2,0 5 2 1,2-2-2 9,-2 2-3-15,-3 0-1 5,-3 0 2 3,-5 0-2-2,-2 0 2 0,-6 2 2 3,-5-2 2-5,0 0 3 2,-8 5 1 2,2-3 6 0,-2-2 3-1,-8 0 3-3,-5 0 1 3,0 5-9 0,-6-3-4 0,-2-2-2 1,-3 5-1-4,-10-3-7 4,-11 3 0-2,2-3-1 0,6-2 0-1,3 3 0 6,5-3 0-8,2-3 0 5,1 3 2-4,5-2-6 3,5 2 1 2,2-5 5-3,9 5 4 3,5 0-3-7,3 0 0 9,4-2-1-7,7 2 1 2,1-5 2 0,7 5 4-1,1-2-2 5,-2-3 1-4,6 5-5 3,2-2-2-8,0-3 6 9,5-2 3-4,-2-2-3 2,2-6 1-3,3 1-3 5,0-9 0-8,0 2-3 3,0-17-2 4,0-4 1-2,0-3-1 0,-5-7 4-4,2-2 2 9,1-2-5-8,-1-6-2 5,-2-3-3-7,-6 6 0 6,3 0 0-1,-5 10 0-2,3 9-2 1,-1 4 1 0,6 6 1 4,2 9-1-5,0 6 1 2,3 1 3-2,0 5-2 5,8 2-1-7,6 0 3 2,4 4 0 3,6-1-2 0,8-3 2-2,10 7 1-2,14-3 2 7,4-1-1-7,7 1-1 4,9-1 1-5,14 4-1 4,8 0-3 0,3 0 2 0,-3 0 1 1,5 4 0-5,-5-4-3 7,-6 0 2-5,-7 3 1 5,-3 4 0-7,-5 4-3 4,-6-1 2-2,-13 4 1 2,-10-5 2 1,-8 3-3-3,-9 5 0 3,-1 6 1-3,-4 15 2 5,-2 9-1-4,-6 5-1 2,1 9 3-6,-6 14 2 4,-5 3 2 1,-5-8 1-2,-6 1-4 5,0-10-1-5,1-9-1 1,-1-3 1 0,3-11-2 3,3-3-1-5,2-4 3 8,3-3 0-8,3-5-4 3,2-1 1 0,-3-1-29-2,6 2-13 1,3 1-84 9</inkml:trace>
    </iact:actionData>
  </iact:action>
  <iact:action type="add" startTime="35605">
    <iact:property name="dataType"/>
    <iact:actionData xml:id="d5">
      <inkml:trace xmlns:inkml="http://www.w3.org/2003/InkML" xml:id="stk5" contextRef="#ctx0" brushRef="#br0">7980 5926 228 0,'-5'-7'85'1,"8"7"-66"0,13-7 1 3,-3 5-2 0,13-3-14 5,6 3-2-3,8-5-4 2,7 0-2-1,12 0 3 3,15-1 0-9,5 1 3 4,0-2-1 4,14 9 2 0,10-5 0-4,0 3 3 6,6 2-1-7,2 2 2 4,-5-2 2 2,-14-2 2-3,-7 2 12 0,-6-5 5-1,-4 3-8 4,-4 0-2-3,-10-3-8 3,-8 3-2-4,-8-3-2 4,-8-2 1-7,-5 7-9 4,-6-7 0 0,0 7-16 3,-7 0-5-5,2 4-116 10,0 6-54-8,6-5 97 4</inkml:trace>
    </iact:actionData>
  </iact:action>
  <iact:action type="add" startTime="40166">
    <iact:property name="dataType"/>
    <iact:actionData xml:id="d6">
      <inkml:trace xmlns:inkml="http://www.w3.org/2003/InkML" xml:id="stk6" contextRef="#ctx0" brushRef="#br0">4768 7260 228 0,'-11'-21'85'1,"11"18"-66"0,0-8-8 3,8 4-6 3,-5 0-7 1,8 0 0 0,12-3-3 1,-1 1 1-2,9-5 2 1,6-1 1-7,0 8 1 4,16 0-3 2,11 7 0 0,10 0-1 1,5 5 3-1,11 0 0 6,8 2 1-6,3 0 2-3,-1 5 1 2,9-5-1 4,-1-5-2-1,-4 5 1-1,-4 0-1-4,1 0 0 9,-9-4 2-9,-15 1-1 3,-6-4-1 1,-7 3 5 0,-11-3 4-1,-6 0 4-1,-7 0 4 4,-5 0-5-3,-4 0 1 2,1 0-13-5,0 0-2 5,-3 4-50 0,8-1-22-2,0 4-21 5</inkml:trace>
    </iact:actionData>
  </iact:action>
  <iact:action type="add" startTime="40889">
    <iact:property name="dataType"/>
    <iact:actionData xml:id="d7">
      <inkml:trace xmlns:inkml="http://www.w3.org/2003/InkML" xml:id="stk7" contextRef="#ctx0" brushRef="#br0">9108 6808 196 0,'-8'38'74'0,"0"-5"-58"1,-6 26-2 1,12-33-5 6,-1-1-5 2,3 11 2-5,3-1-1 8,2 3 0-11,3-1-3 12,0-1-2-13,3-6 1 0,2 1 1 7,-3-5 1 1,1-8-4 0,2 1 1-1,0-9-2-4,3-1 0 7,0-4 0-6,5-5 0 5,3 2 4-5,3 3 1 1,2 2-4 4,2-5-1-3,1 5 1 0,3 0 2-1,4 0 0 4,6 0 2-4,8 3-2 4,3-5-1-6,2 2 1 10,3-5 1-9,8 5-3 1,18 0 0 2,0 0 1-1,6 5 0-1,15-3-3 2,1 1 2 2,-1-3-4-4,6 0 1 4,5-7 0-6,-5 0 2 9,2 0 3-10,6 0 2 5,-3 0 3-3,0 0 1 2,6 0-1 3,-4-7 1-4,-7 0-2 5,-8 4 2-7,21-4 5 10,-19-7 2-11,-20 0 1 2,-19-9 1 4,-14-6-6-1,-13-1-4-2,-7 2 1 0,-6-5 0 5,-5 0-3-4,-6 2-1 2,-5-4 1-4,1 4 2 0,-4 1-5 5,1 1-1-3,-3-1 0 1,-3-8 2 1,-2-4-1-2,-6 4-1-3,-2-6-2 8,-3 8 1-7,-3 3-1 9,-5 0-2-13,-2 8 5 12,-6-1 1-9,-8 7-3 2,-13 0-1 2,-8-2-2 0,-13 4 3 0,-21 3 0-4,-27 0 1 8,-15 5 0-6,-28 2 0 0,-4 7 0 1,-24-7 0 4,0 7-3-7,-11-7 2 3,5 7 1 3,-15-7 2-5,13 7-3 6,-6-8-2-6,14 1-1 7,-3-2 0-6,16 0-2 2,13-6-1-1,3-3 1-1,19 1 4 4,20 8-4-4,27 4 0 0,24-2 5 1,19 7 5 3,17 0-66-4,23 12-27 6,14-5-7-3</inkml:trace>
    </iact:actionData>
  </iact:action>
  <iact:action type="add" startTime="43966">
    <iact:property name="dataType"/>
    <iact:actionData xml:id="d8">
      <inkml:trace xmlns:inkml="http://www.w3.org/2003/InkML" xml:id="stk8" contextRef="#ctx0" brushRef="#br0">10065 7615 228 0,'19'-30'85'1,"-22"20"-66"0,1-2 1 2,-1 10-4 4,0-3-11 4,-5 3-1-6,-5-3-2 3,-11-4-2-2,-7 2 1 4,-9 0-1-9,-13 0 0 5,-18 0 0 1,-9 4 0-1,-10 3 2 1,-21 3 3 2,-8 1 0-1,-13-1 0 1,-19-10-6-1,-11 0-1-3,-12-8 9 6,7 1 5-5,-10-2-5 4,5-8-4-7,-3 1-2 11,3-5-1-9,-5 4 0 4,-11 3 2-7,0 2-1 5,-5 3-1 3,5 2-2 1,-10 4-1-4,18-2 2 0,-11 3 2-2,14 2 0 0,-8 0 2 5,10 4 13-3,3-1 7 0,0 4 2 2,5-3 0-3,-5-1-8 3,8 4-2-2,0-3-9 4,-5-1-2-7,16-3 0 8,-11-3 2-9,13 1-8 3,5-3-3 3,-2 5 3-1,8-9 0 1,-22 4 2-5,-7 2 2 6,13 3-3-4,13 0-2 5,-8 0 2-7,14-2 0 4,12 2 1-2,1 0 0 2,7-3 2 2,14 6 1-5,13 1-4 5,3 3 1-6,-6 3-2 8,6-3 0-7,5 7 0 1,16-3 0 1,5-1-16 3,16-1-5-5,11 3-57 3,31-12-89 17</inkml:trace>
    </iact:actionData>
  </iact:action>
  <iact:action type="add" startTime="47872">
    <iact:property name="dataType"/>
    <iact:actionData xml:id="d9">
      <inkml:trace xmlns:inkml="http://www.w3.org/2003/InkML" xml:id="stk9" contextRef="#ctx0" brushRef="#br0">14212 3699 228 0,'-24'-85'85'1,"11"59"-66"0,-11-7-1-1,18 14-6 6,1 3-8 6,5-8-1-6,5 6-6 0,3 8 0 1,6 10 1 6,7 10-1-12,5 15-1 0,6 15 3 7,5 31 0 0,3 4 1 1,-3 12 2-2,-5 17-3-2,-6 2-2 7,-13-3 4-7,-7 22 1 2,-9-1 2 2,-8 18 0-2,-2 6 2 0,3 14 3-1,-1 5 11 4,8-2 5-4,3 9-2 3,6-17-2-2,2-1 2 5,10 4 2-11,8-17-7 8,6 17-3-1,3-12-2 0,-4 0-1-1,-4 1-9 2,-6-4-1 0,-5 4 0-3,-3 4 1 1,-2-12-4-2,-1 5 1 5,-2-17 2-1,0-19 1-3,-3-22 10 0,-2-16 6 0,0-25-1 5,-1-4-1-4,1-15-9 2,0-4-3-6,-1-10-25 11,6-12-9-11,8-11-68 3,3-27-26 4,2-15-19 4</inkml:trace>
    </iact:actionData>
  </iact:action>
  <iact:action type="add" startTime="48738">
    <iact:property name="dataType"/>
    <iact:actionData xml:id="d10">
      <inkml:trace xmlns:inkml="http://www.w3.org/2003/InkML" xml:id="stk10" contextRef="#ctx0" brushRef="#br0">16397 4266 204 0,'32'-29'77'1,"-19"6"-60"0,-2-22 2 3,-9 29-4 4,-2-10-8 0,-5 0-2 0,-11-14 0 1,-13 2-1-3,-18 1-2 3,-28-1 7-8,-9 10 6 3,-17 18-3 7,-18 27 1-7,5 25-6 5,9 26 1 1,9 22-3-3,14 27 2 1,27 1-2-1,20-10 0 2,19-11 5-4,16-15 4 5,16-16 4-4,16 0 3 2,18-22-11-4,14-8-3 3,5-20-5 3,-1-16 1-4,4-14 0 4,2-7 3-6,-5-12-1 6,-3-9 0-4,-11-17-1 6,-7-2 2-10,-6-5-3 11,-7 0-2-10,-6 2-3 4,-5 3 1 2,-6 9 5-2,-2 10 2 2,-3 12 2-4,-7 23-9 11,-9 11-6-5,-5 22 6-8,-8 38 4 5,-2 18-1 0,-3 26 1-2,-1 22 1 4,1 8 2-3,0 18-1 1,2-4 0-3,4-1-1 9,7-12 2-12,5-22-1 5,6-13 2 2,5-22-13-2,2-11-5 1,6-12-53-1,5-19-20 2,6-19-63 5</inkml:trace>
    </iact:actionData>
  </iact:action>
  <iact:action type="add" startTime="49295">
    <iact:property name="dataType"/>
    <iact:actionData xml:id="d11">
      <inkml:trace xmlns:inkml="http://www.w3.org/2003/InkML" xml:id="stk11" contextRef="#ctx0" brushRef="#br0">16823 5032 288 0,'32'-80'110'1,"-21"36"-86"-1,2-22-2 4,-5 42-8 6,5-13-10-3,8-8-1 0,3-11 1 0,5 4 0 5,3 5-2-7,0 4 3-4,-3 15 4 6,-3 5-7 1,1 16-1-1,-4 14-1-1,1 30 2 1,0 22-3 2,-3 38-2-3,-21-97 2 24,0 244 2-21,-10-46 2-3,-12-43-4 2,-7-30-1 0,-10-36 3 0,-12-23 3 0,-2-35-1-3,1-20-2-4,-1-22 2 10,2-13 2-6,6-21 4 2,6-21 5 0,12-6 3-1,11-11-5 4,16-20-2-3,16-6-1 1,13 11-1-2,27-6-2 5,7-4-1-6,4 9-14 7,-4 10-7-10,-5 11-31 5,-5 3-12 1,-3 2-85 10</inkml:trace>
    </iact:actionData>
  </iact:action>
  <iact:action type="add" startTime="49759">
    <iact:property name="dataType"/>
    <iact:actionData xml:id="d12">
      <inkml:trace xmlns:inkml="http://www.w3.org/2003/InkML" xml:id="stk12" contextRef="#ctx0" brushRef="#br0">18469 4383 300 0,'8'10'112'0,"-13"4"-87"1,-11 7 2 6,3 2-6 1,-9 15 5 0,-9 11 9 0,-12 17-13-3,-12 21-2 7,-9 5-12-9,1 5-3-2,-9 6-1 6,-2 5-2 3,-3-4 1-3,6-10-2-1,2-10 2 2,8 4-2 0,8-1-1-2,6-12-24 2,12 5-11-1,14 0-11 9,11 2-4-13,12-7-79 12,12-2-46-11,7-19 82 6</inkml:trace>
    </iact:actionData>
  </iact:action>
  <iact:action type="add" startTime="50151">
    <iact:property name="dataType"/>
    <iact:actionData xml:id="d13">
      <inkml:trace xmlns:inkml="http://www.w3.org/2003/InkML" xml:id="stk13" contextRef="#ctx0" brushRef="#br0">17823 4056 324 0,'27'3'121'1,"-11"-3"-95"0,2 7 22 2,-10-7 5 5,3 0-20 4,-1 0-6-7,1 0-16 3,0 0-7-3,-4 0-3 3,-1 0-30-7,-1 0-13 8,0 9-49-3,3 17-22 3,0 4-20 6</inkml:trace>
    </iact:actionData>
  </iact:action>
  <iact:action type="add" startTime="50364">
    <iact:property name="dataType"/>
    <iact:actionData xml:id="d14">
      <inkml:trace xmlns:inkml="http://www.w3.org/2003/InkML" xml:id="stk14" contextRef="#ctx0" brushRef="#br0">18562 5903 448 0,'34'-14'167'1,"-31"11"-129"0,-3-9-12 0,0 10-13 7,0-3-29 2,0-2-4-3,0 5-34-2,2 2-15 3</inkml:trace>
    </iact:actionData>
  </iact:action>
  <iact:action type="add" startTime="50588">
    <iact:property name="dataType"/>
    <iact:actionData xml:id="d15">
      <inkml:trace xmlns:inkml="http://www.w3.org/2003/InkML" xml:id="stk15" contextRef="#ctx0" brushRef="#br0">18691 6759 232 0,'-61'45'88'1,"-7"-24"-69"0,-33 16 8 0,48-20-1 7,-29 9-12 0,-16-3-3-2,-31 1-6 7,-6-10-4-8,-21 0 0 7,-6-9-1-11,-20-12 2 2,-4-12-3 2,-7-12 0 4,5-4 1-2,-2-3 2 1,2-13-1-2,8-3 2 5,-5-17 0-5,15-7 3 0,9-6 14 2,8-15 10 0,18-12-1-2,10-6 3 1,1-29-14 2,15-5-3-1,17-23-9 0,15-12-4-4,19-14-4 10,16-4-1-12,15-1 4 7,11 5 1 0,14 14 2-2,9 17 0 0,17 0-2-1,11 11-2 3,7 8 1-1,11 8-1 0,21 1-5-4,24 10-1 9,16 11-6-9,31 2 0 2,11 10-1 4,27 11 1-3,18 27 0 1,11 11 2-2,15 17 1 3,1 20 3-4,7 22-1 9,3 31 2-12,27 33 3 6,-16 16 1-2,-30 35-2 2,-15 17 2 1,-3 44 3-3,-23 24 1 1,1 42 3 2,-15 40 1 1,-23 27 3-4,-30 15 1 1,-32-23-5-1,-31-35-4 2,-27-35 1 1,-21-41 2-3,-16-35 4 2,-16-16 5 0,-23-21-6 1,-11-12 0-3,-6-17-2 4,-10-9-1-6,-18-7-3 9,2-14-2-10,0-3-21 3,-11-9-11 3,-7 3-77 1,7-10-33-5,25-19 24 13</inkml:trace>
    </iact:actionData>
  </iact:action>
  <iact:action type="add" startTime="55473">
    <iact:property name="dataType"/>
    <iact:actionData xml:id="d16">
      <inkml:trace xmlns:inkml="http://www.w3.org/2003/InkML" xml:id="stk16" contextRef="#ctx0" brushRef="#br0">2164 8914 172 0,'40'-31'66'1,"-16"17"-52"0,18 4 6 0,-21 6-1 1,16-6-13 11,6 3-4-9,-3 0 5 2,4 0 3 0,9 0-5 3,16 7-1-8,5 0 0 9,6 5-2-4,12-3-2 2,17 5-2-2,5-7 1 1,13 0-1 4,7 0 0-3,4-7 2-2,13 0 2 0,-6 0-1 3,-2 0-1-2,3 7 1 2,-6 0 1-5,-2 7-1 11,12 0 2-14,-4 5 0 6,15-3 3 0,6 1-1-1,10 4 0 2,3 0-3 0,8 0 1 2,-3 3-2-4,-5-3-1 4,0-3 1-3,-13-4-1 1,-6-4 2-2,-12-3 3-1,-9 0 7 6,0 0 2-5,3 0-5 3,-3 2-3-3,-5 10-6 3,-3-3-2-2,-10 5-8 2,-8 1-2-5,10 8-97 11</inkml:trace>
    </iact:actionData>
  </iact:action>
  <iact:action type="add" startTime="71950">
    <iact:property name="dataType"/>
    <iact:actionData xml:id="d17">
      <inkml:trace xmlns:inkml="http://www.w3.org/2003/InkML" xml:id="stk17" contextRef="#ctx0" brushRef="#br0">10298 9038 96 0,'0'0'38'0,"3"0"-29"1,-3-2-1 3,0 2-2 2,0 0-4 2,0 0 1 0,0 0 4-1,3-5 4 3,-1 5-2-4,-2 0 2 0,0 0-6 4,0 0-3-4,0 0 3 2,0 0 1-1,0 0-2 1,0 0 2-7,0 0 0 4,0 0 4 6,0 0 4-6,0 0-4 2,0 0 2 3,0 0-5-5,0 0 1 3,0 0-7 0,0 0-1 0,0 0 0 0,3 0 0-2,-3 0 0 2,0 0 0-1,0 0 0 0,2 0 2 2,-2 0 5 0,3 0 6-5,-3 0-5 5,0 0-2-2,0 0-3 1,0 0-3-1,0 0-2 1,0 0 1-1,0 0-1 3,0 0 0-4,0 0 4 4,0 0 1-6,0 0-1 3,0 0-2 1,0 0 7 1,0 0 5-3,0 0-4 1,0 0-2 3,0-2-6-4,0 2-2 1,0 0 1 3,0 0 0-5,0 0 1 3,0 0 0 1,0 0-3-1,0 0 0-1,0 0-1 0,0 0 0-1,0 0 0 2,0 0 3 0,0 0 0 0,0 0 1-2,0 0 0 2,0 0 0 0,0 0-3-1,0 0 0 1,0-5-25-1,0 5-11-1,-3 0-22 10,1 0-34-7,-1 5 29-1</inkml:trace>
    </iact:actionData>
  </iact:action>
  <iact:action type="add" startTime="73767">
    <iact:property name="dataType"/>
    <iact:actionData xml:id="d18">
      <inkml:trace xmlns:inkml="http://www.w3.org/2003/InkML" xml:id="stk18" contextRef="#ctx0" brushRef="#br0">10005 8970 108 0,'2'-5'44'0,"-4"-2"-35"1,-4 7-2 2,9-2-1 5,-6-3 4 0,1 3 5-1,-1-3-5 1,0 3-3 1,1-1-2-3,-4-1-1 2,-2 4-2 2,-5 0-4-9,-3 0-1 2,-5 4 4 5,-5-1 1-1,-3-1 2 1,-6 3 0-1,-7-5 2 0,-3 0 1 1,-3 0-3 3,6-7-1-5,0 0 1 0,-1-7 2 1,-2 0-3 4,-2-10-2-5,-6 3 0 5,2-7 1-7,4-3 3 8,7 0 2-8,6 1 8 2,5-5 4 3,2-1-9-1,6-1-3-1,2-1-3-1,6 0 0 4,3 3-2-4,4-3-2 3,4 6 1-4,2-8-1 2,5 2 0 2,6 0 0-1,4 1 2-1,12-15 1 0,7 3-1 1,9-3-2-2,4 0 5 3,6 7 4-3,5 8-3 7,11-1-1-5,3 3-2-6,-1 4 0 7,1 10-2 0,2 0-1-2,0 9-2 2,2 0 1-5,-1 10 1 2,-4 4 0 6,-2 5-3-7,0 7 2 2,2 8 1-1,0 4 0 3,-2 16-3-2,0 10 2 2,-5 6 1-4,-6 1 0 3,0 17 0 3,0 11 0-6,-13 7 6 5,-10 2 4-3,-14 8 1 2,-13-8 1-4,-14-7-2 4,-4-13-1-4,-6-6-3 3,-5-11 1 0,-3-5-6-1,0-9-1 2,-2 0 2-4,-1-5 1 8,1-8-4-9,-1 4 1 3,1-8-13-1,-3-5-7 1,2 1-36 3,3-3-13-3,1 0-29 7</inkml:trace>
    </iact:actionData>
  </iact:action>
  <iact:action type="add" startTime="77886">
    <iact:property name="dataType"/>
    <iact:actionData xml:id="d19">
      <inkml:trace xmlns:inkml="http://www.w3.org/2003/InkML" xml:id="stk19" contextRef="#ctx0" brushRef="#br0">6409 9511 284 0,'-90'-2'0'1,"-40"4"-1"0,61-2 4 6,-13 0 0-2,-21 0 3 1,-11-2 6 5,-5-3 2-4,-24-2-7 1,-2-2 5-7,-11-6 1 6,-1-8-4 0,4-12-1 1,-6-5-2-1,19-10-1 1,5 6-1-2,8-1 2 1,13-5 10 2,14 6 7-2,10-8-6 2,16-7 1-4,5-2-9 5,13 2-1-4,11 3-2 4,11-3 1-7,7 7-2 9,14-14 2-8,5 3-4 4,11-3 0 1,13 2-3-1,10 6-1-2,11-8-1 0,24-2-2 6,13-1 0-7,16 4 3 6,27 1-2-9,10 5-1 6,26-2-2 0,9 9-1 0,17 3 1-1,9-3 2 0,16 12-3 2,0 3 2-4,10 4 1 7,3 9-1-6,0 10 1 2,3 7 3-5,-3 12-2 6,10 16-1-1,-7 12 0 1,50 11 0-3,-35 15 3 1,-7 14 2 3,-32 24 2-3,-27-1 1 2,-24 8 2-5,-31 11 1 4,-29-2-1-1,-32 4-1 1,-24 10-3 2,-32-4-2-4,-23-13 1 3,-19-13 1-5,-21-15-1 8,-27-9 2-7,-7-17-4 3,-12-16 0-3,-9-19-1 4,4-6-2-2,4-15-8 0,-7-7-3 1,7-5-10 1,9 2-2-1,9 1-25-3,8 4-11 8,2 3-27-4</inkml:trace>
    </iact:actionData>
  </iact:action>
  <iact:action type="add" startTime="78917">
    <iact:property name="dataType"/>
    <iact:actionData xml:id="d20">
      <inkml:trace xmlns:inkml="http://www.w3.org/2003/InkML" xml:id="stk20" contextRef="#ctx0" brushRef="#br0">10280 9050 192 0,'-24'-5'74'0,"-11"5"-58"1,-44 0-4 2,37 0-6 6,-16-2-6 1,-19-3 2-4,-18-4-3 2,-1-10 0-3,-4 3 1 6,-6-13 0-10,8 3 0 0,13-2-18 11,11 0-8-7,11 12-50 12</inkml:trace>
    </iact:actionData>
  </iact:action>
  <iact:action type="add" startTime="85898">
    <iact:property name="dataType"/>
    <iact:actionData xml:id="d21">
      <inkml:trace xmlns:inkml="http://www.w3.org/2003/InkML" xml:id="stk21" contextRef="#ctx0" brushRef="#br0">6549 9408 200 0,'8'-24'74'0,"-6"10"-58"1,1-7 12 3,-3 14-1 2,0-3-13 3,0-4-3-2,-3 7-7 0,-2 0-3 0,0 0 0 2,-8 7-4-8,-3 0 2 5,-8 5-1 3,-8 4-2-1,-5 5 0-1,-5 0 3 0,-6 3-5-1,-7-3 2 1,-12 0 2 1,-7 0 3 1,3-4 0 0,-3 1 2-3,-6-1-2 2,-7 4 2-2,0-5-2 5,-3 3-1-6,-11 2-2 7,-10-2-1-8,3 2 2 9,-9 7 0-10,-10 0-4 4,3 3 1 0,-11 4-5-1,-11 7-1 4,6-11 5-3,-16-1 4 2,5-8 2-4,0-1-1 3,3-7 1 1,0-5-1-1,0 3 2-4,2-3 1 4,3-2-1 1,3 0-2 0,3-2 1-3,10-3 1-1,8 3-3 9,-3-5-2-8,19 0 2 3,5 4 2-7,-3-1 2 6,14 4 3-1,15 4-1 2,12-4 2-3,9 0 0 2,9-4 3 3,8 4 1-6,12-3 1 5,4-2-6-6,5 5-4 3,7-2-21 0,-2-3-10 0</inkml:trace>
    </iact:actionData>
  </iact:action>
  <iact:action type="add" startTime="92548">
    <iact:property name="dataType"/>
    <iact:actionData xml:id="d22">
      <inkml:trace xmlns:inkml="http://www.w3.org/2003/InkML" xml:id="stk22" contextRef="#ctx0" brushRef="#br0">4953 11510 216 0,'3'0'82'1,"0"-2"-64"0,2-5 7 1,-5 7-3 6,0-5-19-1,0 3-5 2,0 0-9-1,0-3-1-2,0-2 6 1,0 7 3-6,0-2 3 5,0-3 2 5,0 5 3-7,0-3 4 4,0 3 5 2,0 0-8-3,0 0-1-1,0 0-3 1,0 0-2 1,0 0-2-1,0 3 1 2,-5 2-4-2,2 4 1 0,0 0 11 1,-2 10 4 0,-6-2-4-1,-2-3-4 0,-3 0 0 1,-7-5 0-2,-1-2 3 6,-3-9 3-6,3-5-4 3,3-12-3-4,3 3-10 2,4-13-5 3,-4-1 18-4,5-8 7 2,2-11-7-2,1-3-2 3,2 0 2-1,5 5 4-1,3 5-1-1,3 9 3 1,7 0-4 3,17 2-2-4,10 1-5 4,5 6 0-3,6 6-2 3,-3 3 0-6,0 13 0 3,-3 9-2 0,0 10 3 2,-5 11 0-1,-2 17-2-1,-3 13 0 0,-9 1 4 1,-17 2 1 1,-4-4 8-3,-10 2 4-1,-8-8-3 5,-5-6-1-3,3 0-22 0,2-15-6-1,5-2-76 10</inkml:trace>
    </iact:actionData>
  </iact:action>
  <iact:action type="add" startTime="93313">
    <iact:property name="dataType"/>
    <iact:actionData xml:id="d23">
      <inkml:trace xmlns:inkml="http://www.w3.org/2003/InkML" xml:id="stk23" contextRef="#ctx0" brushRef="#br0">6549 11628 200 0,'-24'-7'77'0,"19"-2"-60"1,-6 9 8 3,6 0 2 3,5 0-12 2,-8 0-3-4,-3 2-7 6,-5 5-2-6,-5-7-1 3,-5 0-2-7,-6-2 1 5,-2-10-1 4,2 0 2-3,-2-7-1 0,4-4 2 0,-1-5 4 2,12-5 6 0,9-17 2-5,7-9 3 5,11-6 1 1,5 3 1-5,11-1-7 4,2 2 0-3,14-5-10 1,10 5-2-1,6 4-3 7,-1 13 0-8,4 8-3 4,-1 13 1-6,0 9 0 6,0 11-1-1,-2 20 4-1,-6 18 0 1,-8 10 3 0,-7 16 3 3,-11 19 4-8,-14 2 2 5,-12-2-5 0,-20-5-4-1,-9-4-1-1,-9-12-1 1,11-14-11 3,-21-13-5-3,-1-13-47 0,-2-9-19-1,14-10-37 10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8:11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36">
    <iact:property name="dataType"/>
    <iact:actionData xml:id="d0">
      <inkml:trace xmlns:inkml="http://www.w3.org/2003/InkML" xml:id="stk0" contextRef="#ctx0" brushRef="#br0">5779 5900 80 0,'-37'-4'33'1,"16"11"-26"0,-22 0 0 2,22-5 1 5,-11 5-3 3,-5 0 2-6,-5 7-6 3,-8 0-1-1,-8 8 0 0,-11-1 2 1,-13-2 1 2,-6-1 3-3,-12-3 10 0,-9-6 7-2,-2-9-6 12,-11 0-2-16,-5 0-6 8,0-7-1-4,-7 5-5 1,1-3 3-5,1 3 0 7,-3 2-2 0,5 2-1 2,3 3-1-5,0-3 1 3,3 3 4-3,0-3 4 9,12 3-4-8,-4-3 1 1,10-2-3 0,16 0 0 0,16 0-6 3,11-2 1-4,10-3 0 1,16 5 0-4</inkml:trace>
    </iact:actionData>
  </iact:action>
  <iact:action type="add" startTime="20893">
    <iact:property name="dataType"/>
    <iact:actionData xml:id="d1">
      <inkml:trace xmlns:inkml="http://www.w3.org/2003/InkML" xml:id="stk1" contextRef="#ctx0" brushRef="#br0">9261 6611 96 0,'5'-10'38'0,"-5"10"-29"1,0-4-3 4,0 4-3 2,0 0-3 1,0 0 2 0,3 0 1 0,2 0 1-1,1 0 6 0,-1 0 6 2,3 0 5-2,-3 0 4-1,3 0-4 4,-3 0-1-5,3-3-11 4,0 3-5-2,0 0-3 2,0 0-1-8,3 0 2 4,-1 0-3 2,1 0 0 3,-1 0 1-2,4 0 2 0,-1 0-3-3,0 3 0 3,0-3 5 1,3 0 2-3,3 0 2 2,-3 0 2-1,2 0-5 0,-2 0-1 3,2 0 0-4,1 0 2 2,2 0-1 1,6 0 0 1,2-3-8-8,2 6 0 6,4-3 1 2,2 0 1-3,-5 4 1-1,-1-1 0 1,1-3 0 3,-3 0 0-4,0 2 0 5,3-2 0-7,3 0 0 9,2 0 2-10,-3-2-3 4,3 2 0-2,-3 0 3 7,1 0 1-5,-1 0-4-3,1 0-1 6,2 2 1-2,0 3 2 2,5-5-2-7,3 0 0 7,0 0 5-4,3-7 5 0,-1 7-1 4,-2-7 1-2,0 7-3-2,0-7-1-1,5 4-3 7,3-1-2-7,0 4 1 6,-2-3-1-9,-4-2 0 8,-2 5 0-5,0-2 4 4,0-3 2-2,0 5 0 0,5-2-1 5,9-5-6-8,-4 0 1 8,-2 5 2-7,-3-3 3 1,-2 5-2 0,-3 0 0 3,-3 5-1-2,1-3 1 0,-1 5-9 2,0-7-3-2,1 2 9 4,-4 3 6-9,1-5-9 11,-3 0-2-9,-3 2 2 3,4 3 1 1,-7-3 6 0,1-2 5 1,2 0-1-5,1 0 3 6,2 0-2-4,-3 0 0 1,1 0-5 2,-1 0-3 2,-2 0 0-8,0 0-1 3,-1 8-5 4,4-1 1-4,-1 4-42 3,3-1-19-1,11 6-44 4</inkml:trace>
    </iact:actionData>
  </iact:action>
  <iact:action type="add" startTime="22124">
    <iact:property name="dataType"/>
    <iact:actionData xml:id="d2">
      <inkml:trace xmlns:inkml="http://www.w3.org/2003/InkML" xml:id="stk2" contextRef="#ctx0" brushRef="#br0">12709 6670 100 0,'18'-8'38'1,"-5"16"-29"-1,6-8-3 6,-8 0-3 3,2 0-3 0,3 0 0-6,5 0 0 6,3 0 2-1,5-5 1-1,5 2 1 3,1 3 0-5,2-2 2 3,0-3 1 0,0 5 3 1,5 0-3-3,6 5-2 0,5-5 6 4,2 0 3-4,-2 0 4 5,-3-5 3-8,3 5-11 10,0 0 3-12,8 0 1 1,3 0-3 5,2-2-1 2,-3-3-4-1,3 10 1-2,0-3-2 1,9-2 0 2,4 5-3 0,-5-3-2-2,0 1 1-2,0 4-1 3,8 0 0 0,3-2 2 0,0-3-3-3,-3 5 0 4,2 0 3-1,4-7 1-1,-4 5 1 3,-4-3 2-6,-4 5-5 7,4 0-1-6,4-4 2 2,4 1 1 0,-4 6-1 3,4-3-2-4,7 0 5 0,0 0 1 4,19 7 0-3,-11-5-1 3,3 3-1-6,-3-2 0 8,-5-3 0-9,-5 0 2 4,-3 2-1 4,8-2 0-5,-6 0-1 0,-4-2 2 1,-9-3-5 3,0 5-1-2,1 0 0 0,-9-2 0-4,-5 5-5 5,-5 4-1 0,-3 2-37-2,-5 5-16 0,0 3-45 8</inkml:trace>
    </iact:actionData>
  </iact:action>
  <iact:action type="add" startTime="26508">
    <iact:property name="dataType"/>
    <iact:actionData xml:id="d3">
      <inkml:trace xmlns:inkml="http://www.w3.org/2003/InkML" xml:id="stk3" contextRef="#ctx0" brushRef="#br0">4713 6686 68 0,'-16'-2'27'1,"13"4"-21"0,-8-2 1 2,9 0-2 8,-1 0-6-5,0 0 1 1,3-2 2 0,-5-3 3 0,3 5 2 1,2-2 3 2,-6-3-1-3,6 3 2-1,-2 2 5 2,2-5 2-1,0 5 4 0,0 0 1 1,2-3-8 0,4 3-2-1,-4-7-7 2,9 5 0-8,2-3 1 4,6 3-3 2,7-3-1 1,3 5-3 1,5-2-1-3,1-3-1 2,5 5 0 0,-3-7 2 1,2 7 0-1,4-2 0-3,2-3 2 6,5 3-1-5,3-5-1 4,-8 0-2-3,2 0 1 2,-4 0 5-6,-6 0 5 3,-5 7 6 3,-3-8 3-2,-6 6-3 4,-4-5-1-8,-3 7-4 8,0-5 1-7,-8 3-8 9,0 2-4-9,-3-5-3 3,0 3 3 1,-2 4-24 1,-1 3-11-3,-2-3-6 0,-2 3-2 4,-1 2-30 6</inkml:trace>
    </iact:actionData>
  </iact:action>
  <iact:action type="add" startTime="27018">
    <iact:property name="dataType"/>
    <iact:actionData xml:id="d4">
      <inkml:trace xmlns:inkml="http://www.w3.org/2003/InkML" xml:id="stk4" contextRef="#ctx0" brushRef="#br0">5154 6587 148 0,'8'-12'55'0,"0"3"-43"1,0 2 3 5,-2 7 1 5,-1-7-8-8,-3 7 0 4,14-7-6 1,0 0-2 2,8 7 0-4,8-3 0-5,-3-1 2 5,8 8-6 5,5-1-1-3,9 4 2-1,7-2 3-4,5-3 3 9,1-2 3-7,2 0-5 7,11-7-3-8,2 0 3 6,6 0 1-6,-1 0 6 4,1 0 3 0,5 4-4-1,0-4-2 3,-11 7-2-6,-2 3-3 6,0 4 1-4,5-7-1 3,-8 4 0-4,3-1 2 3,-9 1-1 0,-1-1 2 0,-4 4 0 1,-7 0 1-3,-1-2-5 4,-2-1-1-7,-5 3 3 7,-3-2 3-3,-6-5-3 2,-2 2-1-3,-2-2-2 0,-3 0-2 3,-3 0 3 0,-3 0 0-2,-2 0 3-2,-3 0 1 3,-2 0-6 0,-3 0 0 0,-3 0 1-1,-3 0 1-1,-2 0-15 4,-2 0-4-4,-6 0 3 5,-3 0 3-5,-2-2 8 4,-6 2 3-7,-2 0 3 10,-3 0 0-8,-5 0 4 1,-8 0 2 2,-14 7-5-3,-10 0 0 7,-5 0-10-9,-8 3-4 10,-8-1-7-3,-8 3-46-2,-3-3-6-1</inkml:trace>
    </iact:actionData>
  </iact:action>
  <iact:action type="add" startTime="27649">
    <iact:property name="dataType"/>
    <iact:actionData xml:id="d5">
      <inkml:trace xmlns:inkml="http://www.w3.org/2003/InkML" xml:id="stk5" contextRef="#ctx0" brushRef="#br0">5766 6641 80 0,'2'-2'30'0,"9"-3"-24"1,10 5-34 3,-8-2-17 4</inkml:trace>
    </iact:actionData>
  </iact:action>
  <iact:action type="add" startTime="27769">
    <iact:property name="dataType"/>
    <iact:actionData xml:id="d6">
      <inkml:trace xmlns:inkml="http://www.w3.org/2003/InkML" xml:id="stk6" contextRef="#ctx0" brushRef="#br0">6549 6618 104 0,'32'-5'41'1,"-19"10"-32"0,-8-5-5 4,-5 0-2 6,3 2-2-7,-3 5 0 8,-3 0 13-9,-2-2 6 6,-14 2-1-2,-2 0 0 0,-8 0-8 1,-5-2-2-3,-6 2-4 6,-2 0-1-10,-3-2 1 6,-3-3-5 1,-2 5-1-4,-6-7 1 13,1 0 2-17,-1-2 0 7,6-5 2 2,5-5 2-2,8 2 2 1,8-4-1-4,5-7 1 9,5-2-2-11,6-13 0 11,8-1-3-7,10-1-2 1,0 3-2 0,14 2-1-1,10-2-5 3,11-1 0-1,5-1 4 0,5 1 2-3,5 4-3 9,1-4 1-11,10 6 4 6,-2 1 2-2,-1 6 0 1,-2-1-2-3,0 6-2 3,-3 1-1 1,-2 3 2-2,-1 5 0 1,1 2 1-2,-3 2 0 4,2 5-3-5,-2 5 2 1,0 2 1 3,3 2 2-3,-1 7 3 3,1 6 4-4,-3-4-2 5,-6-1 1-3,-4-1-5 2,-6-2-2-4,-3-2 2 7,-5-2 0-8,-2-3-4 4,-1-5 1 0,1-2 4-1,-4 0 2 1,4-7 2 0,-9 5 0 0,-2-5-4-4,13-8-1 10,14-1 1-11,4-5 0 4,6 7-5 2,3-3-1-3,7 3-2 2,11 0 3-3,3 0 2 5,0 0 2-3,-3 7-4 3,3 4-1-6,5-4-2 9,0 7 3-9,-3 7 0 3,1 3 3 2,2 4-1-1,0 7 2 0,-6 3-7-5,-4-1 1 8,-6 5 1-6,-5-2 3 7,-6 0 0-10,-7 0-1 8,-8-2-2-4,-11-1 1 0,-8-2 1 4,-10 3 0-1,-9 4 0-2,-7 7 2-2,-11-2-1 5,-8 9-1-5,-13-4 3 4,-18 0 0-1,-9-3 1 1,-7-11 0-5,-11 4 0 7,-11-5 2-6,0-2-3 1,1 1-2 5,-3 1-3-5,-11 5 1 5,3 1 1-8,-1 4 0 5,-12-5 2-2,-6-5 1 2,0-4-1 1,-15-9-2-1,2-8 1-2,0-2 1 0,-5-5-3 6,5-7-2-6,-3-2 2 5,-5 0 0-7,3-2 1 7,5-1 0-8,-2-2-5 5,12-4 1-2,9 2 2 2,13 0 1 2,5-3-8-4,16-4-4 5,15-3-77 3,20-6-33-9,23-1 63 1</inkml:trace>
    </iact:actionData>
  </iact:action>
  <iact:action type="add" startTime="37632">
    <iact:property name="dataType"/>
    <iact:actionData xml:id="d7">
      <inkml:trace xmlns:inkml="http://www.w3.org/2003/InkML" xml:id="stk7" contextRef="#ctx0" brushRef="#br0">7766 8069 104 0,'-3'-12'38'1,"-2"5"-29"0,2 0 1 4,1 7-1 1,-4-2-5 2,-1-3-1 2,-12-2-1-4,-5 5 1 1,-2-5-2 1,-3 0-1-1,-6 0 3 1,1 0 0-1,-3 4 1 0,-3-1 2 1,-2 1 1 0,-9 3 1 1,-1 0-7-2,1-5 0 0,1 5-1 2,5-7 2-8,3 5 3 6,5-5 0 0,5 2 2 3,5 3-4-5,1 2 0 4,5-2-10-3,0-3-5 3,-6 10-52 3</inkml:trace>
    </iact:actionData>
  </iact:action>
  <iact:action type="add" startTime="38008">
    <iact:property name="dataType"/>
    <iact:actionData xml:id="d8">
      <inkml:trace xmlns:inkml="http://www.w3.org/2003/InkML" xml:id="stk8" contextRef="#ctx0" brushRef="#br0">6686 8013 156 0,'0'-7'60'0,"0"-3"-47"1,0-2 4 4,0 12-3 3,0-2-5 0,0-3 2-1,-2 3-6 0,2 2-3 3,-8-5-1-1,0 3-6-8,-3 2-1 4,-2 0 0 1,-5 0 4 4,-4 0 1-2,-1 2 1 0,-4 3 0-4,-7-5 2 3,2 0-1 1,-2 0-1 0,-3-5 3 2,-3 3 2-4,0 2-4 3,-2-5-1-4,-1 3-2 6,-4 2 0-5,2-2 4 4,3-3 3-6,4 3-4 3,9-3-1 0,3 5-9 2,5 0-4-2,8 0-29 10,-3 0-45-10,8 12 13 3</inkml:trace>
    </iact:actionData>
  </iact:action>
  <iact:action type="add" startTime="55617">
    <iact:property name="dataType"/>
    <iact:actionData xml:id="d9">
      <inkml:trace xmlns:inkml="http://www.w3.org/2003/InkML" xml:id="stk9" contextRef="#ctx0" brushRef="#br0">5845 9290 104 0,'-8'-24'38'0,"8"17"-29"1,-5-2 10 6,5 4 3-1,0-2-12 2,0 0-6-1,0-2-5 2,5-5-2-3,-5-1 2 2,3 6 0-1,-1 2 1 1,1 0 2-1,0 0-1 1,-1 7-1 0,4 0 1 0,2 0 1-3,-1 7-1 4,4-5-1-8,0 5 1 6,5 0 1 1,2 0 1-2,6 1-1 2,0-1 1 0,2 2-2 1,1-2-1-3,-4 0-2 1,6 0-1 3,-5 0-1-3,3 0 3 3,-1 0 0-6,6-2 3 4,-3-3 1 1,13 5 1-2,-2-4-2-1,0 2 1 0,-1-5-2 4,-1 0-1-2,-4 0 1-1,0 0-1-1,1-5 0 3,2 2 2-3,2-1-1 8,9 1-1-9,10-4 3-1,-2 0 0 3,-3 7-1 1,0 0-2 2,-6 0 1-4,4 5-1 4,-1 2 0-5,5-5 0 7,6 1 2-10,-2 1 1 5,-1-1-4 3,0 2 1-4,3 4-2 2,2 3 0-1,3 2 2 2,-2-5 0-4,-3 1 0 8,0 1 0-9,0-1 0 3,7-3 0 2,9 0 0-1,0 0 2-1,-3-5-1-1,0 3-1 3,5-3 1-3,-5 5 1 5,-5-2-1-7,-3-3-1 7,-7-2 3-5,-6 5 0 1,-1-2 3 1,4-3 3-1,8 4 0-1,-1-1 0 0,1-3-5 5,-4 4-3-5,1-1 0 5,3 1 1-7,7-1-3 3,-5 4 0 1,-5-5-1-1,-5 3 0 2,-6-5 2-5,-2 2 2 7,-3 3-1-5,0-3-1 2,-3-2 1-1,0 5 1 3,-5-5-1-6,-5 0-1 5,-3 0 3-3,-2 0 0 1,-6-5-1 4,-3 5 1-5,-2-2-4 2,3-3 0-2,-1 5-19 4,3-2-9-5,6 4-47 11</inkml:trace>
    </iact:actionData>
  </iact:action>
  <iact:action type="add" startTime="57089">
    <iact:property name="dataType"/>
    <iact:actionData xml:id="d10">
      <inkml:trace xmlns:inkml="http://www.w3.org/2003/InkML" xml:id="stk10" contextRef="#ctx0" brushRef="#br0">12870 9426 96 0,'5'0'38'0,"-2"-4"-29"0,5 4 3 6,-3 0 1 2,3 0-8-1,3 0-3 1,2 0-1 1,0 0-1-1,3-3-3-1,0-1 0-2,0 4 4 3,0-3 1-1,2-1 4 1,1 4 3-1,-1 0 2 2,4 0 1-2,1 0-4 3,4 0-3-3,5 7-2-1,5-7-3 2,5 7 1-1,-2-3-1-6,-1-1 0 7,1-3 2 1,0 7 1-4,2-5-4 8,3 3 1-9,5 4 0 4,3-4 2-3,3-3-1 4,-1-2 2-1,1 5 0-2,2-3 3 2,3 3 6 0,5-3 2 3,-2-2-5-7,-4 0-3 3,-1-2 1 2,-1-3 0-3,0 5 1 1,6 0 0 0,4 0-4 2,-1-2-1-1,-1-3-3 0,-3 5-3-3,3 0 4 8,3 5 3-10,0-10 1 4,0 5 2 3,-3-2-4-3,-3-3-2 0,1 5 0-2,5-2 1 6,5-5 3-4,-3 0 2 2,-2 0 1-6,0 0 0 11,2 0-2-12,6 0-1 4,0-1-1 4,-3 6 0-4,0-3-2 2,0 5 1-1,8 5-2 5,-3-3-1-7,1-2-2 4,-6 8 1-4,-3-4 1 7,9 3 0-8,15 3 0 2,-8-8 0 2,-7 3 0 0,-6 2 0-1,-5 2 0-1,-1-2 2 7,-7-2-3-8,-5-5 0 1,-9 0 1 1,-7-5 0 1,-8 5 2-1,-3-2 1 1,-5-3-1-1,-6 5 1-1,-2-2-11 7,-3 2-4-9,-2 2-32 8,-3 3-11-8,2 2-38 8</inkml:trace>
    </iact:actionData>
  </iact:action>
  <iact:action type="add" startTime="61232">
    <iact:property name="dataType"/>
    <iact:actionData xml:id="d11">
      <inkml:trace xmlns:inkml="http://www.w3.org/2003/InkML" xml:id="stk11" contextRef="#ctx0" brushRef="#br0">8242 9991 160 0,'-21'-24'63'0,"5"17"-49"1,-13 5-4 4,13 4-5 2,-16-2-3 2,-10 7 3-2,-8 3-2 3,-11 4-2-6,-24 0 0 6,-13 5-1-9,-10 7 0 7,-27 0-5-1,0-1 1-2,-10 8 2 6,-4-9 3-7,6-8 0 8,-13-2 2-8,11-6-7 10,7-8 1-11,-2-8 3 4,13-13 2-2,11-2-3 4,15-12-1 0,8 2 12-3,9-7 5 4,12 2 12-4,14-7 6 4,13 1-6-6,19-15-4 4,18-2-9 0,24-5-4 0,21-5-10-3,13 1-5 2,27-8-2 4,10 0 1-5,8 5-3 3,16 10 1-4,8 4 2 8,-5 7 1-9,18 8 0 2,3 6 1 1,14 10 0 1,7 4 3 1,0 10-5-4,11 14 2 5,-6 5 0-5,6 11-1 6,-11 6 4-6,-16 15 2 2,-8 22 4 1,-13 9 2 0,-21 10 12-2,-21 14 7 1,-16 11-2 3,-27 1 0-3,-31 11-11 1,-27-2-3-3,-21-12-6 8,-26-5-1-10,-19-6-21 6,-3-3-8-2,0-5-64 7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9:17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14">
    <iact:property name="dataType"/>
    <iact:actionData xml:id="d0">
      <inkml:trace xmlns:inkml="http://www.w3.org/2003/InkML" xml:id="stk0" contextRef="#ctx0" brushRef="#br0">7721 7091 76 0,'-32'-10'30'1,"-2"5"-24"0,-19-2 2 2,32 5-3 5,-6-3-3 1,-4 5 1-5,-6 0-2 5,-8 0-1-3,-14 5 3 3,-4-3 2-1,-3 5-4-1,-6 1-3 3,-15 3 3-3,-11-6 1-2,-8 7 0 5,-16-3 1-2,-5-4 9-3,-2 2 7 8,-11-5-1-9,2 3-1 1,11-3-5 5,-8-2 0-3,8-2-3-1,11-3 2 3,4 3-6-2,-1-10 1-6,4-4 1 5,19-5 1 3,8-8 2-2,8-8-1 2,11-10 2-6,7-3-4 11,8-2 1-8,14-2-5 2,10-11 0-1,8-6 1-1,8 3 0 2,11 2-5-1,8 0 1 4,12 0 0-6,9-9 2 4,26 0-3-4,14 2-2 1,18 2 2 2,21 10 0-2,13 2 1 4,27 5 0-4,11 2-5 4,28 5 1-6,38 7-20 10,10 17-9-10,-13 16 14 8,7 16 8-9,-1 12 8 2,2 10 4 3,5 18 13-1,-13 19 6 2,-8 22 3-1,-30-3 1 0,-36 2-11-3,-32 19-3 2,-39-9-6 2,-35-12-3-1,-32-4 0-2,-26 13-1 0</inkml:trace>
    </iact:actionData>
  </iact:action>
  <iact:action type="add" startTime="8092">
    <iact:property name="dataType"/>
    <iact:actionData xml:id="d1">
      <inkml:trace xmlns:inkml="http://www.w3.org/2003/InkML" xml:id="stk1" contextRef="#ctx0" brushRef="#br0">5438 6670 44 0,'0'7'19'0,"5"-5"-15"1,11 12 26 5,-6-7 12 1,6 7-16 6,5 0-6-10,6 8-8 9,2 3-3-9,3 11 3 4,-1 1 3 0,4-1 3 2,2 1 1 1,5-1-10-5,11-6-3-4,5 5-2 8,6-9 4-3,2 2 5 5,0-6-5-7,8 1 0 6,8-4-4-2,3-7-1-3,-3 2-1 3,-5-2-2-2,7-10 1 4,4 3-1-4,-9-5 0 4,-2-5 2-7,-8 5-1 11,-3-2-1-11,-11-3-2 3,11 5-1 4,-5 0-20-4,-5 0-10 1,-3 0-52 11</inkml:trace>
    </iact:actionData>
  </iact:action>
  <iact:action type="add" startTime="8528">
    <iact:property name="dataType"/>
    <iact:actionData xml:id="d2">
      <inkml:trace xmlns:inkml="http://www.w3.org/2003/InkML" xml:id="stk2" contextRef="#ctx0" brushRef="#br0">8375 6928 180 0,'-22'-37'68'0,"-7"15"-52"1,-21 1-8 5,24 19-6 1,-25 11 3 3,-10 20 6-4,1 8-1 5,7 8 2-7,8 14-7 4,10 7-1-7,9 7 0 3,13-8-2 5,10-13 1 0,11-7-2-2,16-5 2 0,15-5 0 0,9-11 1 5,5-6-2-6,5-8 1 4,11 2-11-6,10-10-4 2,9-2-80 8</inkml:trace>
    </iact:actionData>
  </iact:action>
  <iact:action type="add" startTime="11591">
    <iact:property name="dataType"/>
    <iact:actionData xml:id="d3">
      <inkml:trace xmlns:inkml="http://www.w3.org/2003/InkML" xml:id="stk3" contextRef="#ctx0" brushRef="#br0">21242 9304 140 0,'8'-9'55'1,"-5"-5"-43"0,-1 9 3 3,-2 5-1 3,0 0-12 1,-2 5 0 0,-6 11-2 1,-6 5 2-1,-7 7-1-3,-10 5-1-4,-20 10 1 6,-10 1-4 1,-7 1 0-1,-12 7 4 1,-15-10 1-1,0 3 0 2,-1-10-2 0,-9-2 1-3,-7-5-1 0,4-7 2 4,-6 1 1-3,-5-13-1 2,3-2-2-4,7-7 3 8,-2-7 0-11,3-2 3 6,7-17 1 0,8-5-1 0,9-6 1-2,2-6 9 1,-3-4 5 3,6-2-3-3,2-19 2 1,8-5-11-4,8-7-3 9,8 4-2-10,8-13 0 5,16-5 0 0,13 2 2-1,14-2-3 1,10-14 0-1,10 2 1 2,11 3 2-4,16-1-5 5,8-7-1-5,3 3-2 3,2 17-2 2,8 3 5-2,11 1 3-4,5-2-3 4,5 9-3 2,9 12 3-3,15 9 1 1,0 5-7-3,13 12-4 7,11 6 0-8,3 13 0 5,15 13 1-4,1 13 2 2,-4 18 4 3,4 26 1-4,-9 19 1 3,1 14 0-2,-3 37 8 3,-13 18 7-6,-17 27 4 10,-17 7 1-11,-28 8-11 3,-25-22-3 3,-25-14-4-2,-23-9-2 3,-22-17 3-6,-23-16 0 7,-8-17-1-6,-8-9 1 7,-14-14-9-9,-7-3-3 3,0-9-31 3,5-2-13-2,5-3-55 7</inkml:trace>
    </iact:actionData>
  </iact:action>
  <iact:action type="add" startTime="12732">
    <iact:property name="dataType"/>
    <iact:actionData xml:id="d4">
      <inkml:trace xmlns:inkml="http://www.w3.org/2003/InkML" xml:id="stk4" contextRef="#ctx0" brushRef="#br0">18017 9193 160 0,'-22'-21'63'0,"12"12"-49"1,-3-5-2 4,7 7-4 3,1 0-6 1,2 0-2 0,3 0 3-4,11-3 2 2,10 1-29 3,29 2-13-4,14 0-30 5,18 2-11-8</inkml:trace>
    </iact:actionData>
  </iact:action>
  <iact:action type="add" startTime="12902">
    <iact:property name="dataType"/>
    <iact:actionData xml:id="d5">
      <inkml:trace xmlns:inkml="http://www.w3.org/2003/InkML" xml:id="stk5" contextRef="#ctx0" brushRef="#br0">19908 9408 220 0,'61'-8'85'0,"-47"8"-66"1,-1 0-1 0,-13 0-6 6,0 8-13 0,-8-1-1 2,-13 7 4-1,-30 2 4-3,-20 3-3 7,-27 0 0-11,-34 2 3 1,-27-2-1 12,-16-3 2-9,-18 8-4 5,3-10-2-7,-14-7 0 5,11-7-1 0,5-7 0-1,8-2 2 1,13-6 3-2,6 1 2 6,15-7 8-7,19 5 2 1,14 2-2 2,17-1-1-2,20 8-6 4,15 0-3-5,16 0-2 6,10 5 0-5,14-5-18 3,19 7-6-5,17-5-41 8,25 10-17-8,34-3-25 12</inkml:trace>
    </iact:actionData>
  </iact:action>
  <iact:action type="add" startTime="13407">
    <iact:property name="dataType"/>
    <iact:actionData xml:id="d6">
      <inkml:trace xmlns:inkml="http://www.w3.org/2003/InkML" xml:id="stk6" contextRef="#ctx0" brushRef="#br0">21210 9516 156 0,'-82'9'60'0,"6"19"-47"1,-38 8 13 10,66-18 0-10,-55 18-8 15,-29-6-3-14,-27-8-8 6,-16-6-3 0,-10-9-2 0,8-16-2-7,5-8 1 5,18-9-10-1,17 0-4 8,10-9-44 3,10-7-48-14,11-3 23 6</inkml:trace>
    </iact:actionData>
  </iact:action>
  <iact:action type="add" startTime="13592">
    <iact:property name="dataType"/>
    <iact:actionData xml:id="d7">
      <inkml:trace xmlns:inkml="http://www.w3.org/2003/InkML" xml:id="stk7" contextRef="#ctx0" brushRef="#br0">18646 8803 196 0,'32'-96'74'1,"0"51"-58"0,21-59 7 1,-22 53-1 3,30-15-17 6,8-33-4-4,3-9-4 2,2 4 2 1,18-9 0-8,1-2-2-1,2 19 2 6,14 20 1 3,10 13 0-5,2 18-5 0,20 24 1 3,-4 21 2 2,3 35 3-4,6 24-2 4,-14 21 0-4,-7 40 3 5,-14 21 3-6,-11 29 4 5,-23 27 2-6,-24-4-3 2,-32 14 0 4,-23-16-3-3,-20-15 2 2,-15-21-2-5,-24-21 2 7,-15-30-11-5,-9-17-4 5,-21-19-95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29:35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54">
    <iact:property name="dataType"/>
    <iact:actionData xml:id="d0">
      <inkml:trace xmlns:inkml="http://www.w3.org/2003/InkML" xml:id="stk0" contextRef="#ctx0" brushRef="#br0">3853 9024 288 0,'-6'-45'107'1,"6"29"-83"0,0-8-9 4,0 17-11 3,0-4-5-1,0 4 2-1,0 0 0 2,3-3-1-1,2 5 1 1,1 5-6-7,9 15 1 5,20 22 0 2,18 36-1 0,5 38 4 0,19 37 2-3,18 19 0 4,0 26 2-2,-15-17-2 1,-9-16-1-1,-13-23 18 1,-8-27 8-1,-10-23 0 2,-5-26-1-1,-9-11 9-2,3-20 2 5,6-23 4-5,2-28 0 0,2-17-20 2,1-20-7-2,5-25-4 5,0-18-1-5,-5-19-2 4,-1-4-1-7,4 6-1 9,-1-2 2-8,0-5-3 7,1 15-2-7,-4 6-7 4,-2 3-4 0,-2 5-3 1,-6 11-2-4,-5 14-10 3,-6 13-2 0,1 13-34-1,-9 14-13 2,6 17-87 9</inkml:trace>
    </iact:actionData>
  </iact:action>
  <iact:action type="add" startTime="15295">
    <iact:property name="dataType"/>
    <iact:actionData xml:id="d1">
      <inkml:trace xmlns:inkml="http://www.w3.org/2003/InkML" xml:id="stk1" contextRef="#ctx0" brushRef="#br0">5821 9438 292 0,'0'0'110'0,"0"5"-86"1,-2 9 0 2,2 0-6 4,-3 19 4 4,3 26 6-6,0 7-3 3,3 0-3 0,-1-1-12 0,3-6 0-7,-2-7 3 6,0-7-7-1,2-15-3 5,-5-9-16-6,5-14-6 5,9-14-45-5,-6-16-21 2,5-27-55 9</inkml:trace>
    </iact:actionData>
  </iact:action>
  <iact:action type="add" startTime="15503">
    <iact:property name="dataType"/>
    <iact:actionData xml:id="d2">
      <inkml:trace xmlns:inkml="http://www.w3.org/2003/InkML" xml:id="stk2" contextRef="#ctx0" brushRef="#br0">5901 8817 332 0,'8'-16'126'1,"-6"11"-98"0,1 5 10 4,-3 0-1 4,0 0-25-1,0 0-6-1,0 0-40-2,2 5-16 7,4 4 26-6,4 10-57-5,14 11-19 4</inkml:trace>
    </iact:actionData>
  </iact:action>
  <iact:action type="add" startTime="15670">
    <iact:property name="dataType"/>
    <iact:actionData xml:id="d3">
      <inkml:trace xmlns:inkml="http://www.w3.org/2003/InkML" xml:id="stk3" contextRef="#ctx0" brushRef="#br0">6208 9591 284 0,'7'45'107'1,"-1"-3"-83"0,7 10 10 2,-5-31 0 8,0 5-19-8,-3 2-6 5,0 3-5 1,-5-1-4-3,0-2 1 1,-5-6-1-6,2-6 0 5,1-2 2 4,2-2 1-4,0-10 7 5,0-9 6-5,2-14 1 3,6-9 1-6,0-15-7 11,3-9-4-11,5-10-4 5,2 10 0 0,6 2-4 0,8 3-2-1,5 7-1-1,5 9 0 6,6 2 0-8,7 5 3 3,6 10-5 3,0 6 2-3,-3 3-18-1,-5 3-8 0,-8 4-57 5,-2 4-26-5,-6-1-5 8</inkml:trace>
    </iact:actionData>
  </iact:action>
  <iact:action type="add" startTime="16031">
    <iact:property name="dataType"/>
    <iact:actionData xml:id="d4">
      <inkml:trace xmlns:inkml="http://www.w3.org/2003/InkML" xml:id="stk4" contextRef="#ctx0" brushRef="#br0">7403 9502 268 0,'-10'-14'101'0,"-11"9"-78"1,-22 0-9 1,12 0-8 5,-14 10-6 5,-8 5 0-4,-5 11-3 0,-6 12 2-6,-2 18 1 12,10 8 0-13,9-2 0 3,15-3 8 4,11-5 5-3,13-7 5 2,13-9 1 1,8-7-6 1,11-9 0 3,5-15-4-9,6-4 2 3,-1-12 3 1,3-8 3 1,0-8 4 0,0-5 2-2,0-10-8 4,-8 7-4-3,-2 8-6 1,-6 1-4-3,-8 13-3 9,0 2-1-12,-2 14-7 10,0 16-2-10,-1 13 7 9,3 8 4-6,1 1 0 2,2 11-2 3,2-4 2-3,3 7 2 1,6-3-20-2,4-11-7 7,12-15-31-11,12-20-14 5,6-15-59 10</inkml:trace>
    </iact:actionData>
  </iact:action>
  <iact:action type="add" startTime="16407">
    <iact:property name="dataType"/>
    <iact:actionData xml:id="d5">
      <inkml:trace xmlns:inkml="http://www.w3.org/2003/InkML" xml:id="stk5" contextRef="#ctx0" brushRef="#br0">8300 9443 244 0,'-2'-21'93'1,"-11"14"-72"0,-16 4 9 2,10 6-1 2,-13 4-9 4,-13 7 1 1,-2 9-12-6,2 6-3 9,5 13-4-8,11 5-4-4,16 9-1 4,15-2 2 2,19 5 2 0,11-2 2 3,5 2 1-5,0-3-2 5,-8-2-2-5,-7-9-2 7,-9-1 1-8,-13-6-1 8,-11-7-2-10,-21-3 3 6,-13-12 0 0,-10-9-2-1,-3-2 2 1,-8-17-26 0,-11-18-11 1,3-15-83 7</inkml:trace>
    </iact:actionData>
  </iact:action>
  <iact:action type="add" startTime="16749">
    <iact:property name="dataType"/>
    <iact:actionData xml:id="d6">
      <inkml:trace xmlns:inkml="http://www.w3.org/2003/InkML" xml:id="stk6" contextRef="#ctx0" brushRef="#br0">8470 8928 300 0,'24'7'112'1,"-14"16"-87"0,-2 22 9 2,0-10-1 4,0 52-4 3,0 26 3-3,-3 33-15 1,-5 2-5-1,-8 7-8 3,-2-20-1-9,-1-13 3 5,6-16-21 4,10-19-7-8,11-7-18 12,10-26-7-11,14-12-33 4,18-21-13 0,11-18-17 9</inkml:trace>
    </iact:actionData>
  </iact:action>
  <iact:action type="add" startTime="16924">
    <iact:property name="dataType"/>
    <iact:actionData xml:id="d7">
      <inkml:trace xmlns:inkml="http://www.w3.org/2003/InkML" xml:id="stk7" contextRef="#ctx0" brushRef="#br0">9235 10019 216 0,'45'-110'82'0,"-45"67"-64"1,-32-18 7 0,13 33-1 1,-7 4 5 8,-9 10 4-4,-4 21-9 3,-6 14-1-4,-8 17-14 6,8 19 1-10,13 18 3 4,21 0-1 4,14 0 1-5,13-2 4 4,8 0 1 0,10-9-3-1,9-17-1 0,4-10 0 3,3-15 2 0,-5-15 2-7,-2-7 3 9,-4-15-5-8,-4-6 1 4,-6-2-8 0,-5 2-1 1,-6-1-9-4,-2 6-4 1,-5 9-2 4,-1 0 1-4,1 21-7 9,-1 14 9-7,4 10 4 1,2-1 1-3,2 8 2 2,3-14-20 1,0-3-8-3,9-12-16 0,7-4-7 5,0-24-1-4,5-6 0 3,0-18 21-6,3-15 9 9,-2-6 18-11,-6-11 8 4,0 2 0 5,-8 12-2-6,-3 12 11 3,-5 11 6-3,-2 24-9 8,2 23-4-8,0 20 9 4,0 13 7-4,-2 15 3 2,-6 9 3 2,3-3-11-2,-5-4-4 1,2-12-9 1,-2-2-3-2,-1-15-2-2,-2-6-2 7,0-5 7-9,0-12 5 9,2-12 16-9,4-9 9 3,4-9-26 4,1-22-10-3,-1-11-2 2,3-12 1-3,3-10 1 3,5-4-1-3,14-5-8 5,4 5-3-8,9 2 1 5,5 14 1 0,10 5-3-1,17 4 0 1,-1 8-36 1,-5 9-13 0,-13 3-110 5</inkml:trace>
    </iact:actionData>
  </iact:action>
  <iact:action type="add" startTime="17605">
    <iact:property name="dataType"/>
    <iact:actionData xml:id="d8">
      <inkml:trace xmlns:inkml="http://www.w3.org/2003/InkML" xml:id="stk8" contextRef="#ctx0" brushRef="#br0">9774 9264 316 0,'-172'-78'121'1,"93"46"-95"0,-51-8 29 3,64 23 5 3,-13-4-15 7,-14 4-1-10,-5 3-21 3,3 5-9 3,10 2-8-6,6 2-3-3,-3 5 1 10,5 0-24-8,6 0-12 5,13 0-12 1,7 0-3-3,14 0-24 2,13 7-9 0,16 0-56 6</inkml:trace>
    </iact:actionData>
  </iact:action>
  <iact:action type="add" startTime="17905">
    <iact:property name="dataType"/>
    <iact:actionData xml:id="d9">
      <inkml:trace xmlns:inkml="http://www.w3.org/2003/InkML" xml:id="stk9" contextRef="#ctx0" brushRef="#br0">11523 10464 336 0,'6'4'126'1,"-6"-8"-98"0,0 8 1 4,0-4-7 1,0 0-11 4,0 0 1-2,-3-7-27-2,-5 0-9 5,0-7 11-6,-3-9-5-4,4 6 3 5,-1-4 17 2,5 0 7 0,3 4 27-1,5 3 15 0,3 3-3 2,3 1 1-3,-1 5-16 4,1 5-6-6,-3 0-9 7,-3 0-1-7,-5 0-23 5,-2 5-8-3,-6-5-27 2,-3 2-11 3,-2-4-11-6,2 2-3 3,1-7-30 0,7 5-12 1,8-3-8 3</inkml:trace>
    </iact:actionData>
  </iact:action>
  <iact:action type="add" startTime="18657">
    <iact:property name="dataType"/>
    <iact:actionData xml:id="d10">
      <inkml:trace xmlns:inkml="http://www.w3.org/2003/InkML" xml:id="stk10" contextRef="#ctx0" brushRef="#br0">13103 10109 280 0,'5'-76'107'1,"-13"32"-83"0,-37-22-12 5,11 42-8 0,-22-9-8 2,-10 10 2-1,-11 16-4 0,-10 14 0 2,5 21 3-1,11 31-12-5,12 9-3 3,20 5 12-2,12 0 5 4,14-5 32 1,13-9 15-1,13-7-4-3,14-15-2 1,7-4-14 6,9-16-3-5,-1-15-10-1,3-7 0-1,2-14-10 11,9-9-4-14,-3-5 0 5,-5-9 2 0,-9-5-2 1,-4 0 0 0,-6 9-4-2,-5 8 1 5,-6 6 0-5,-5 5-1 4,-2 17-3-7,-3 16-2 11,0 17 5-13,-3 11 4 8,0 12 17-1,1 10 7-2,2 1-7 2,2-10-4-2,3 1-25 5,11-9-9-4,13-2-51 4,19-15-22-9,13-4-46 14</inkml:trace>
    </iact:actionData>
  </iact:action>
  <iact:action type="add" startTime="19036">
    <iact:property name="dataType"/>
    <iact:actionData xml:id="d11">
      <inkml:trace xmlns:inkml="http://www.w3.org/2003/InkML" xml:id="stk11" contextRef="#ctx0" brushRef="#br0">13963 10264 196 0,'21'-99'74'2,"-32"21"-58"-1,-18-11 16 0,6 63 2 7,-12 0-6-3,-20 12-2 2,-12 14 1 3,-4 21 0-4,-6 24-14 6,1 14-8-11,15 4-3 3,18 5 0 9,17 1 1-12,18-3 14 6,11-8 8 0,7-6 3 2,9-10 1-1,5-13 1-2,7-10 1 4,6-5-10-5,8-14-3 8,6-22-4-10,1-8-1 3,1-15-5 4,0-9 0-3,6-24-1-1,-1-11 1 2,5-14-7 1,-5-29-2-3,-7-2-5 3,-12-12 1-4,-4-2 3 7,-9 14 3-8,-2 0-2 4,-3 9 0 1,-2 14 1-1,-3 17 2-1,0 24-6-2,-3 6 1 5,0 17-28-4,3 14-11 4,5 26-50-4,6 28-18 4,20 45-42 7</inkml:trace>
    </iact:actionData>
  </iact:action>
  <iact:action type="add" startTime="19453">
    <iact:property name="dataType"/>
    <iact:actionData xml:id="d12">
      <inkml:trace xmlns:inkml="http://www.w3.org/2003/InkML" xml:id="stk12" contextRef="#ctx0" brushRef="#br0">14812 9864 296 0,'-87'-10'110'0,"37"22"-86"1,-35 21 2 3,51-14-5 7,-6 16-10-7,3 8-1 6,5 1-4-5,8 1 1 5,8-7-4-5,11-1 3-4,10-6 0 6,9-3 0 1,12-9 1 0,9-10 7 0,-1-6 5-3,3-6 13 7,0-11 4-8,3-9-12 7,-6-8-6-7,-2-2-9 4,-6 10-4 1,-5 9-5-2,-2 4-2 2,0 12-8-3,-1 20-2 4,6 13 2-4,2 5 4 3,3 9 3-6,-2 3 2 6,-3-7-19-2,-3-3-9 1,-3-11-40 0,-2-3-16-2,0-19-11 7,0-4-1-10,0-3 62 9,-3-2 30-10,-2 3 41 11,-1 1 16-9,-2 6 1 2,-2 4 3 3,-1-7-3 0,0 0 0-3,0-2 1 0,1-5 2 7,2-12-20-11,2-9-7 10,6-17-26-8,3-7-9 8,4 1 0-9,7-17 2 2,1-3 3 6,1 10 3-5,-3 12 5 3,-5 11 4-2,2 10-4 2,-4 14-2-5,1 21-5 8,4 10-2-8,-1 11-4 5,1 2 1-4,-3 8 5 3,-3 7 4 2,0 0-12-4,0-1-7 3,-2-6-28-3,2-3-10 6,3-11-23-9,7-7-7 4,4-10-38 7,2-7-32-5,2-14 63-3</inkml:trace>
    </iact:actionData>
  </iact:action>
  <iact:action type="add" startTime="20055">
    <iact:property name="dataType"/>
    <iact:actionData xml:id="d13">
      <inkml:trace xmlns:inkml="http://www.w3.org/2003/InkML" xml:id="stk13" contextRef="#ctx0" brushRef="#br0">16246 9843 296 0,'-21'-59'110'1,"-3"38"-86"0,-36-12 38 2,30 19 12 7,-12-3-24-7,-16 3-5 9,-11 7-27-7,0 9-9 1,8 13-6 1,14 8-11-6,15 3-5 9,16 7 2-5,16 12 4 4,19 20-1 1,10 8 3-7,5 0-2 8,-2-5 2-6,-8-9 1 3,-8-2-1-2,-8-13 6 4,-11-6 1-5,-10-14 2 2,-11-6 0 2,-8-11-5-1,-2-11 1 1,-3-13-20-5,-3-11-7 8,3-7-32-8,3-12-15 5,4-5-69 8</inkml:trace>
    </iact:actionData>
  </iact:action>
  <iact:action type="add" startTime="20444">
    <iact:property name="dataType"/>
    <iact:actionData xml:id="d14">
      <inkml:trace xmlns:inkml="http://www.w3.org/2003/InkML" xml:id="stk14" contextRef="#ctx0" brushRef="#br0">16273 10139 204 0,'16'-16'77'2,"-6"-1"-60"-2,4-9 30 2,-7 17 10 8,7-5-12-4,-1-7-3 1,3-3-9 3,2 3-3-4,4-3-17 2,-4 8 3-7,6-3 4 7,0 5-2-1,5 12 1 1,0 9-19-2,3 30-7 5,-3 15 3-7,-8 14 1 3,-11 0 0 2,-12 0 2 1,-25-5 1-6,-12-5 2 3,-6-16-1 3,-3-12-1-4,0-11 3 5,6-12 0-6,5-12 1 6,8-10 0-8,10-11-7 5,9-17-2-1,10-18-49 1,10-3-21 0,12 5-83 8</inkml:trace>
    </iact:actionData>
  </iact:action>
  <iact:action type="add" startTime="20734">
    <iact:property name="dataType"/>
    <iact:actionData xml:id="d15">
      <inkml:trace xmlns:inkml="http://www.w3.org/2003/InkML" xml:id="stk15" contextRef="#ctx0" brushRef="#br0">16813 10076 196 0,'42'96'74'1,"-18"-51"-58"0,-3 23 34 0,-10-33 9 3,-4 12-3 9,-4-2-1-8,0-3-24 5,-3-6-11-7,0-13-12 10,0-9-8-12,2-4-3 2,6-13 8 4,8-18 6-1,8-7-5 3,5-5-1-2,6-9-5-1,-1 6-3 6,-2 6-1-7,-1 6 0 1,-4 3-11 3,-3 5-2 1,-6 4-5-3,1 2-2 1,-3 3 0 0,-3 0 3-3,-3 7-2 7,-4 0 1-11,-6 0-62 15,-8 3-62-8,-8-3 43-1</inkml:trace>
    </iact:actionData>
  </iact:action>
  <iact:action type="add" startTime="21073">
    <iact:property name="dataType"/>
    <iact:actionData xml:id="d16">
      <inkml:trace xmlns:inkml="http://www.w3.org/2003/InkML" xml:id="stk16" contextRef="#ctx0" brushRef="#br0">17379 9504 296 0,'71'-61'110'0,"-49"33"-86"1,7-17 18 4,-16 21 1 5,5-6-8-2,1-3 0-2,-3 2-12 0,0 8-3 4,-6-5-12-4,-4 11-1-5,-6 3 3 9,-11 2-11-4,-18 17-1 3,8-3 1-5,-45 50 2 4,-6 12 6-1,6 32 6 0,5 17-3 4,11 26 0-3,5 2 0 2,10 2 1-9,4 1-1 13,2-10-1-11,2-9-5 5,1-15-3-2,2-6-7 2,0-8-1 1,8-16-17-3,0-21-7 3,3-17-30-1,8-18-13 0,10-27-52 7,14-23-61-10,10-14 59 2</inkml:trace>
    </iact:actionData>
  </iact:action>
  <iact:action type="add" startTime="21376">
    <iact:property name="dataType"/>
    <iact:actionData xml:id="d17">
      <inkml:trace xmlns:inkml="http://www.w3.org/2003/InkML" xml:id="stk17" contextRef="#ctx0" brushRef="#br0">17458 10292 332 0,'32'-9'123'1,"-29"4"-95"0,-6 5 20 2,0-2 3 2,-10-3-11 3,-16-5 2 2,-13-8-22-3,-6-1-9 0,-5-7-7 2,-5 2-6-8,0 3-1 7,-3-2-23-5,5 6-10 10,6-2-19-9,5 3-6 2,3-5-40 5,5 0-17-5,8-3 4 8</inkml:trace>
    </iact:actionData>
  </iact:action>
  <iact:action type="add" startTime="21630">
    <iact:property name="dataType"/>
    <iact:actionData xml:id="d18">
      <inkml:trace xmlns:inkml="http://www.w3.org/2003/InkML" xml:id="stk18" contextRef="#ctx0" brushRef="#br0">17961 9666 384 0,'13'14'143'1,"-10"-9"-112"0,-8 19-1 0,2-3-10 9,-5 16 2-1,-5 36 6-2,-3 17-10 2,-3 30-5-4,1 16-8 5,5-6-4-10,-1 1 2 5,6-16-7 5,3-18 1-5,0-22-12 2,2-16-6 1,3-14-10-1,6-15-6 2,1-23-20-3,4-16-9 7</inkml:trace>
    </iact:actionData>
  </iact:action>
  <iact:action type="add" startTime="21841">
    <iact:property name="dataType"/>
    <iact:actionData xml:id="d19">
      <inkml:trace xmlns:inkml="http://www.w3.org/2003/InkML" xml:id="stk19" contextRef="#ctx0" brushRef="#br0">18197 10181 304 0,'-22'-37'112'1,"-4"9"-87"0,-16-12 22 1,23 25 5 8,-10-3-15-3,-5 1-3 0,-11 3-23-1,-11 0-6 2,0 7-4 2,1-3-8-9,-1 1-3 5,3-3-30 1,6 3-13 0,2-3-48 1,10-2-21-1,14 5 10 8</inkml:trace>
    </iact:actionData>
  </iact:action>
  <iact:action type="add" startTime="22080">
    <iact:property name="dataType"/>
    <iact:actionData xml:id="d20">
      <inkml:trace xmlns:inkml="http://www.w3.org/2003/InkML" xml:id="stk20" contextRef="#ctx0" brushRef="#br0">18432 10565 516 0,'8'7'192'1,"-8"-7"-149"0,-3 7-6 3,3-5-11 3,0-2-18 1,0 0-2-2,0 0-8 5,0 0-1-6,0-2 1 7,0 2-8-11,0 0-3 1,0-7-4 7,0 7 0-4,3-7-11 4,0 4-2-1,-1-1-17-1,4-3-6 0,4-3-53 2,9-1-21 2,18 1-9 3</inkml:trace>
    </iact:actionData>
  </iact:action>
  <iact:action type="add" startTime="22366">
    <iact:property name="dataType"/>
    <iact:actionData xml:id="d21">
      <inkml:trace xmlns:inkml="http://www.w3.org/2003/InkML" xml:id="stk21" contextRef="#ctx0" brushRef="#br0">18982 10297 284 0,'14'-12'107'0,"-9"12"-83"1,-5 0 6 2,0 0-1 4,0 0-16 2,0 7-4-2,-5 9 13 3,-6 20 8-4,-2 23-15 4,2 2 27-9,1 9 11 2,-4-2-10 8,4 5-4-7,-1-7-23 5,3-12-10 0,3-2-9 2,5-10-3-6,8-11-26 0,3-10-9 6,10-7-23-4,5-18-10 2,3-20-75 4,0-21-51-8,-2-9 85 3</inkml:trace>
    </iact:actionData>
  </iact:action>
  <iact:action type="add" startTime="22620">
    <iact:property name="dataType"/>
    <iact:actionData xml:id="d22">
      <inkml:trace xmlns:inkml="http://www.w3.org/2003/InkML" xml:id="stk22" contextRef="#ctx0" brushRef="#br0">19123 9530 304 0,'-8'-21'112'1,"10"16"-87"0,1 5 9 2,2 0-1 7,3 5-23-4,0-3-5 3,5 10-57-4,1-3-25 7,-1 5-52-8,-5 3-21 2</inkml:trace>
    </iact:actionData>
  </iact:action>
  <iact:action type="add" startTime="22801">
    <iact:property name="dataType"/>
    <iact:actionData xml:id="d23">
      <inkml:trace xmlns:inkml="http://www.w3.org/2003/InkML" xml:id="stk23" contextRef="#ctx0" brushRef="#br0">19136 10233 296 0,'18'45'110'1,"-7"-3"-86"0,2 26 18 2,-5-30 3 8,5 7-22-7,3 4-5 2,0 1-13 4,-3-3-4-2,1-3-1 0,-4-6 2-7,-2 4 1 4,0 1-6 5,0-6-2-5,-5 1 15 8,-1-10 10-10,-2-9-8 9,0 0-3-9,0-10-2 3,0 3 2 3,0-7-4-2,0-1-1 2,3-4 7-3,2-14 2 6,3-9-2-7,8-13-1 5,3-8-9-7,2-6 0 4,0-6-1 1,3-15 0-2,-1-2 2 2,-1 8 1-1,1 10 1 4,7 13 0-6,7 9 2 7,10 12 1-10,17 7-3 12,5 7-3-11,2 7-5 3,0 7-2 4,4 2-33-4,-1 5-11 1,-6 0-90 10</inkml:trace>
    </iact:actionData>
  </iact:action>
  <iact:action type="add" startTime="23387">
    <iact:property name="dataType"/>
    <iact:actionData xml:id="d24">
      <inkml:trace xmlns:inkml="http://www.w3.org/2003/InkML" xml:id="stk24" contextRef="#ctx0" brushRef="#br0">20808 9495 296 0,'0'-5'110'1,"-3"10"-86"0,-7 18-2 1,2 5-8 8,-3 26-2-5,-2 38 5 7,-5 30-5-7,-1 38-2 3,-2 40-5-1,0 29-4-6,0 29 0 5,-1-8 1 2,7-15 1-2,4-28 5 4,6-14 5-3,5-24-1 2,2-28 3-5,1-14-8 5,-3-16-4-4,-8-17-2 5,-8-19-1-3,-5-9-14-1,-8-17-3 5,-8-13 0-5,-16-13 2 4,-24-16 4-4,-13-14 5 4,-24-14 3-7,-18-7 4 4,-13-3 0 3,-22-6-1-4,-18 1-2 3,-16 3-1-2,-16-2 2 0,-11-7 0 0,-21 4 3 3,-18-4 1-5,-16 2-1 6,0-3 1-9,-14 6 0 7,-20 2 3 0,-8 4-5-3,-14-4-3 3,-8 4 7-1,-7-9 6-3,-6-5 1 3,-24-2 3 5,0 7 1-11,-18-2 2 5,-79 4-10 4,26 10-4-5,2 9-3 0,3 1 1 0,-5-4-3 5,-5 6 0-5,-3 7 1 4,-8 4 0-6,-24-2 2 9,11 4 3-11,7-4-4 6,4 0-1 1,-6-7 0-1,-3 5 2-1,6-10-3-1,2 2 0 5,14 3 3-7,15-2 1 7,17 2-1-5,20-7-2 0,25 4-2 0,39-2-1 5,29 3-3-6,21-5 1 1,45-3 3 5,17-6 1-5,33-6 3 3,30-6 3-5,15-5 2 10,27-19 1-12,127 66 13 28,-153-228-11-22,52 21-3 2,30-5-4-4,26 5-3 4,18-9-2-6,11-17 1 9,9 2 1-11,4-4-11-1,-2-2-3 5,2 18-2 3,3 33 0-1,0 10 9 1,0 27 6-5,0 22-1 7,0 17 1-6,-3 2 1 6,-2 18 2-8,2 15-3 12,3 9-2-13,8 17-1 5,3 11 3 1,15 5-2-1,22 14-1 1,31 10-4-1,30 9 0 1,34 2 8-2,23 5 7 6,38-7-3-7,37 0-2 2,24 0-4 2,23 0 1-3,24-2 1 0,24-3 2 1,21 10-1 4,27-3-1-6,21 5 1 7,21 0-1-9,21-2-7 10,14-2 0-11,7-6 1 6,6-2 1 1,7-2 7-4,27 5 6 5,0-3-9-3,3 5-3 2,18 12 4-5,6 7 1 9,-1 7 3-9,24 11 2 2,-13 6-10 2,-7-6-2-2,9-4 3 4,-20-4 1-3,-22-1 2 2,-10-5 0-5,-13 6 2 8,-14-6 3-9,-16-2-2 5,-15 0-2 1,-24-4 0 0,-19 4-1-3,-21 0-3 0,-16 0 0 4,-10 3 2-5,-22 6 0 6,-34 8 5-5,-13 4 5 0,-37 6-3 1,-16 10-1 7,-29 20 0-13,-24 7 1 6,-21-5-1 3,-24-5 2-2,-19 5-6-2,-15 2-1 0,-14-2-18 8,-5-7-5-12,-2-5-29 6,-12-2-11 1,-7 14-77 6</inkml:trace>
    </iact:actionData>
  </iact:action>
  <iact:action type="add" startTime="25173">
    <iact:property name="dataType"/>
    <iact:actionData xml:id="d25">
      <inkml:trace xmlns:inkml="http://www.w3.org/2003/InkML" xml:id="stk25" contextRef="#ctx0" brushRef="#br0">3956 8904 340 0,'-11'-14'126'1,"-5"7"-98"0,-21-9-10 3,19 11-10 4,-14-2-10-1,-8-3-2 0,-13 6-11 0,-7 1-2 0,4 3 8 1,8-4-6-7,6 4-2 5,5-3 6 4,8 3 6-4,5-2 6 3,0-3 2-3,11 5 1 2,2-2 0 1,3-3-5-2,16 3 1 1,11-3-18 2,18-2-8-7,11 5-35 11,10-3-16-12,5-4-12 15</inkml:trace>
    </iact:actionData>
  </iact:action>
  <iact:action type="add" startTime="25503">
    <iact:property name="dataType"/>
    <iact:actionData xml:id="d26">
      <inkml:trace xmlns:inkml="http://www.w3.org/2003/InkML" xml:id="stk26" contextRef="#ctx0" brushRef="#br0">5120 8829 356 0,'11'5'132'1,"-6"-8"-103"0,-2 3-4 4,-3 0-6 3,0 0-17-3,0 0-3 7,0 0-18-7,-3 0-7 1,0 3 13 4,1 1-25-9,4-1-6 5,9 1-12 0,15 3-6 2,11-4 20 2,-2 1 10-4,2-4 53 2,-11-4 22-3,-2 1 17 3,-8-4 6 0,-11 0-31-1,-13-7-15 1,-18-7-33 0,-17 5-12-1,-7 1-34 0,0 6-15 4,2 2-30 6</inkml:trace>
    </iact:actionData>
  </iact:action>
  <iact:action type="add" startTime="36701">
    <iact:property name="dataType"/>
    <iact:actionData xml:id="d27">
      <inkml:trace xmlns:inkml="http://www.w3.org/2003/InkML" xml:id="stk27" contextRef="#ctx0" brushRef="#br0">9446 10323 192 0,'-2'-7'71'0,"-1"-1"-55"1,-2 1-5 4,2 5-3 2,0 2-12 1,1-7 1 2,2 5-6-4,2-5-1 1,4 0 5 2,2-1 2-8,2 1 5 4,1 0 19 3,-1 3 10-1,1 1 0 1,-1-1 2 1,1 1-13-1,-3-4-4-2,0 0-3 3,-3-7 1-3,1-2-7 1,-1-8-2 0,-3-4-3 1,1 0-2 1,0-3-2-1,-3 3-1 2,-3-3-3-6,0 8-1 7,-4 1-12-6,-1 1-3 2,-3 12-41 3,0 2-17-5</inkml:trace>
    </iact:actionData>
  </iact:action>
  <iact:action type="add" startTime="37363">
    <iact:property name="dataType"/>
    <iact:actionData xml:id="d28">
      <inkml:trace xmlns:inkml="http://www.w3.org/2003/InkML" xml:id="stk28" contextRef="#ctx0" brushRef="#br0">10886 12844 156 0,'0'-37'60'0,"2"25"-47"1,6-5-1 6,0 10-4-1,0-2 0 0,0-10 3 1,3 3 16 3,-3-1 7-3,-1-4-17 3,1 4 15-9,0-1 7 1,-2 1-9 10,-1 10-5-8,-2 0-23 4,-6 14-9 1,-5 14 1-2,-8 15 0 1,-8 15 6 0,-7 3 4 2,-4-9 5-6,1-3 2 9,-1-9-3-11,1-7-3 5,5-16-7-1,2-10-1 3,4-17-4 1,4-20 2-4,6-15 7 1,5-7 4 1,3-14 8 0,2-9 5-1,0-3-5-1,1 7-1 3,2 8-9-2,0 11-5-1,0 12 2 2,0 5 3 2,0 13 12-3,0 6 5 4,-3 9-11-8,3 0-3 8,-13 35-16 5,-6 17 4-14,-12 27 5 5,-7 8 2 2,-4 3 4-3,0 4-1 3,-1-5 2-1,6-2-4 3,6-14 0-8,4-10-6 11,3-9-2-12,6-14-9 6,-1-10-4-3,3-16-1 4,1-21 1-1,-1-9-1-2,2-13-1 4,7-18 9-3,-1-12 6 2,0 7 6-5,0 0 4 9,0 5 4-11,0 9 5 5,3 8 3 2,-1 9 2-1,4 6 3-2,-1 8 3 1,0 9-13 5,1 5-7-7,-4 10-8 5,4 18-1-7,2 16 2 13,5 15 1-14,3 7-4 3,3-3 1 4,2 6-75-2,3-4-32 2</inkml:trace>
    </iact:actionData>
  </iact:action>
  <iact:action type="add" startTime="38129">
    <iact:property name="dataType"/>
    <iact:actionData xml:id="d29">
      <inkml:trace xmlns:inkml="http://www.w3.org/2003/InkML" xml:id="stk29" contextRef="#ctx0" brushRef="#br0">10192 13037 284 0,'16'-21'107'0,"-5"4"-83"1,-1-4-18 3,-2 12-12 4,0-3 3 1,0 3 6-3,0 2 11 3,0 0 5-2,0 7-9 3,0 7 10-9,3 9 3 1,2 12 4 12,-3 1 1-12,1 6-9 5,-6-5-1 4,-5 6-13-5,-8-10-3 2,-5-5-29-3,-5-10-9 6,-4-11-121 6</inkml:trace>
    </iact:actionData>
  </iact:action>
  <iact:action type="add" startTime="38413">
    <iact:property name="dataType"/>
    <iact:actionData xml:id="d30">
      <inkml:trace xmlns:inkml="http://www.w3.org/2003/InkML" xml:id="stk30" contextRef="#ctx0" brushRef="#br0">9777 11901 360 0,'-3'5'134'1,"3"2"-104"0,3 19-8 2,0 2-10 10,5 16-11-11,2 8-1 5,1 7-2 4,-1 7 1-5,-4 2 1 3,-4-4 4-8,-4-13 2 3,-4-6-9 9,-7-7-3-11,-8-10-2 6,-11-7 0 1,-8-12 2-1,1-9 4-2,-1-9 1 3,0-12 1-2,3 0 0 1,6 0 2 1,4 4-3-5,6 8 0 10,5-3 3-12,3 10 1 5,0-3 3 2,2 10 1-1,0 2-3-2,-2 2-1 1,0 8-3 3,-3 4-1-4,0 0 1 2,0 2 2-3,-2-1-3 8,-1 1 0-11,3 5 1 7,-2 1 0-2,-3 1 2 1,-3 8 1 0,-3-1 12 0,-2 6 7 1,-5-6-7-4,-6-1-3 2,-13-8-12 1,-15-16-5-1,-4-19-19 0,1-17-10 2,5-16-2-2,5-12-1 1,5-21 25 0,6-7 13-2,10 0 8 7,11 5 3-11,18 9-13 6,11 5-4 0,11 12 0 0,8 13 2-3,7 15 4 4,8 19 4 0,9 9 9-4,2 7 5 4,-8 3 8-1,-5-3 4 0,-6 7-4-3,-7-5 1 4,-4-2-14-3,-1-4-5 2,-4 2-11-1,1-5-1 1,-1-5-10 0,4 3-4 0,4-10-16 1,6 3-6-5,5-5-61 11,8 7-27-13,-3 0 4 14</inkml:trace>
    </iact:actionData>
  </iact:action>
  <iact:action type="add" startTime="39120">
    <iact:property name="dataType"/>
    <iact:actionData xml:id="d31">
      <inkml:trace xmlns:inkml="http://www.w3.org/2003/InkML" xml:id="stk31" contextRef="#ctx0" brushRef="#br0">9827 13507 356 0,'-50'-14'132'1,"5"7"-103"0,-40-14-12 3,46 12-14 3,-14-8-44 0,-27-9-15 2,-12-14-15-3,-6-9-7 9,-11-5 43-14,1 2 12 0,10 3 9 5,16 11 25 3,10 1 9-1,14 1-42 4,13-1-60-1,14-8 1-5</inkml:trace>
    </iact:actionData>
  </iact:action>
  <iact:action type="add" startTime="39449">
    <iact:property name="dataType"/>
    <iact:actionData xml:id="d32">
      <inkml:trace xmlns:inkml="http://www.w3.org/2003/InkML" xml:id="stk32" contextRef="#ctx0" brushRef="#br0">11251 11369 280 0,'42'0'107'1,"-34"-7"-83"0,-3 7 30 3,-5 0 8 8,-5 5-28-9,-8-3-8 4,-19 5-11 2,-13 7 0 1,-18 8-8-4,-25 8 0-5,-12 13 0 3,-17 11-10 7,-12 4-3-3,2 1-13-2,0-5-3 2,2-11 5 1,17-8 3-5,13-11-1 4,12-10 2 0,20-7-13 1,13-12-5 0,15-4-26-3,19-20-9 2</inkml:trace>
    </iact:actionData>
  </iact:action>
  <iact:action type="add" startTime="39679">
    <iact:property name="dataType"/>
    <iact:actionData xml:id="d33">
      <inkml:trace xmlns:inkml="http://www.w3.org/2003/InkML" xml:id="stk33" contextRef="#ctx0" brushRef="#br0">10483 11362 312 0,'72'-7'115'1,"-59"7"-89"0,0 0 14 0,-13 0 3 7,0 0-20 2,0 5-2-5,-10 4-13 1,-17 3-3 0,-12 0-3 6,-14 9-13-11,-13 3-4 4,-14 11-46 2,-7 10-20 0,-6 13-57 10</inkml:trace>
    </iact:actionData>
  </iact:action>
  <iact:action type="add" startTime="39915">
    <iact:property name="dataType"/>
    <iact:actionData xml:id="d34">
      <inkml:trace xmlns:inkml="http://www.w3.org/2003/InkML" xml:id="stk34" contextRef="#ctx0" brushRef="#br0">7893 12637 448 0,'-8'7'167'1,"-5"-7"-129"0,-11 0-12 2,16 0-13 6,0-4-18-1,0-4 1 2,0-1-7-7,3 2-1 5,2-17 7 1,3-11 2-8,6-2 3 5,2-8 2 2,5 7 1-2,3 3-4 5,7 0 1-8,-1 11 2 10,1 8 1-10,-1 2-4 4,-1 7 1 3,0 7-2-3,-3 9-2 2,-2 19-2-4,-8 17-1 6,-16 4 6-5,-15 5 5 2,-17 5 11-4,-16 12 8 4,-18-3-6 0,-5-9-2-1,2-12-19 1,0-5-10-2,9-11-22 6,-1-10-10-7,5-14-22 5,9-7-9-6,7-21-72 11</inkml:trace>
    </iact:actionData>
  </iact:action>
  <iact:action type="add" startTime="40265">
    <iact:property name="dataType"/>
    <iact:actionData xml:id="d35">
      <inkml:trace xmlns:inkml="http://www.w3.org/2003/InkML" xml:id="stk35" contextRef="#ctx0" brushRef="#br0">7324 12233 252 0,'0'7'96'0,"3"0"-75"1,-9 9 25 0,6-2 6 8,-7 7 4-1,-12 15 5-2,-10 1-18 3,-5 8-8-3,-9-3-20 7,-4 3-10-12,-1-7-3 0,-5-3-24 8,-3-4-10-3,1-8-22 2,5 1-8-1,5-13-60 9,2-8-61-10,6-13 61 2</inkml:trace>
    </iact:actionData>
  </iact:action>
  <iact:action type="add" startTime="40501">
    <iact:property name="dataType"/>
    <iact:actionData xml:id="d36">
      <inkml:trace xmlns:inkml="http://www.w3.org/2003/InkML" xml:id="stk36" contextRef="#ctx0" brushRef="#br0">6869 12143 472 0,'26'35'178'1,"-23"-16"-138"0,-3 21-3 5,-3-23-9 0,-10 11-18 0,-13 10-1 7,-11-1-36-10,-14 6-14 4,-9-13 20 0,-25-6-69-6,-8-13-26 6,1-11-46 8</inkml:trace>
    </iact:actionData>
  </iact:action>
  <iact:action type="add" startTime="40951">
    <iact:property name="dataType"/>
    <iact:actionData xml:id="d37">
      <inkml:trace xmlns:inkml="http://www.w3.org/2003/InkML" xml:id="stk37" contextRef="#ctx0" brushRef="#br0">6776 12033 328 0,'8'23'123'1,"-5"5"-95"0,0 3-8 4,-1-17-9 1,-4 0-23 0,-4 0-7 6,-4-4-17-6,-9 1-5 0,-5-3 22 4,-2-6-10-9,-1-4 0 5,1-3 18 0,5-2 10 2,2 0 30-1,3-7 17-1,6 2-11 5,2-7-5-7,3 5-11 10,2-5-4-10,0-2-9 3,3 0-4-1,0 7-1 7,0-3-1-10,-2 3-9 6,-1 0-4-1,-2 0 4-3,-1 0 3 7,4 0-1-8,-6-3 2 7,3 3 3-7,-1 0 1 1,1-3-4 7,2 1 1-7,1-3 2 3,-4 5 3-2,1 0-2 6,2 5 0-6,1-1-1 3,2 5-2-5,0-2 3 6,5 7 2-3,8 7 0 0,9 5-1 2,7 5 12-4,8 6 4 5,0 5 11-4,0 3 6 3,-3 0 2-5,-2 4 1 10,-8 2-11-12,-6-1-5 5,-10 1-9 2,-8 1-3-3,-5 0-4 2,-8-1-3-1,-11 3 2 1,-13-7 0-3,-11 0 1 10,-23-9 2-13,-11-10-14 7,2-5-7-3,9-9-56 2,7 0-26 0,19-2-60 7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30:31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59">
    <iact:property name="dataType"/>
    <iact:actionData xml:id="d0">
      <inkml:trace xmlns:inkml="http://www.w3.org/2003/InkML" xml:id="stk0" contextRef="#ctx0" brushRef="#br0">3382 3219 228 0,'8'-31'85'1,"-6"17"-66"0,3-7 14 3,-5 12 4 4,-5-3-21-1,3 2-6 2,-6-4-7-2,-3-14 0 1,-8-10-2 1,-12 1-1-8,-14-10 1 5,-11-5-1 0,-10-7 0 1,-13-18 0 1,-14-6 2 0,-5 1-1-2,-2 0-1 4,-6-5-2-3,5-8 1 0,3 6 5 0,11 9 5 4,13 10-5-5,0 4 0 5,5-5-2-7,13 12 1 6,14 8 0-7,10 11 1 4,9 4-2 4,7 8 1-5,5-3-7 2,8 10 1-3,11 5-39 9,3 2-14-11,10 11-60 12</inkml:trace>
    </iact:actionData>
  </iact:action>
  <iact:action type="add" startTime="32319">
    <iact:property name="dataType"/>
    <iact:actionData xml:id="d1">
      <inkml:trace xmlns:inkml="http://www.w3.org/2003/InkML" xml:id="stk1" contextRef="#ctx0" brushRef="#br0">7999 4400 148 0,'-29'11'55'2,"16"-11"-43"-1,-6 3 8 1,8-3 0 5,-7-3-10 2,-6-1-3-2,-8 4-7 1,-5 4 0-1,-5-1 0 2,0-3 0-8,-1 7 0 6,4-7 0-2,-1 5 0 2,5-3 0 1,6-2 0 0,3 0 0 0,2 0 2 0,3 0-1-1,0 0 2 2,0 0-79 5</inkml:trace>
    </iact:actionData>
  </iact:action>
  <iact:action type="add" startTime="32859">
    <iact:property name="dataType"/>
    <iact:actionData xml:id="d2">
      <inkml:trace xmlns:inkml="http://www.w3.org/2003/InkML" xml:id="stk2" contextRef="#ctx0" brushRef="#br0">4281 4449 152 0,'-29'-7'57'1,"3"0"-44"0,-17 0 10 3,22 5 2 8,-24-3-10-9,0-5-3 5,-8-1-7 1,3 1-2-3,2 3-1 3,3 0-4-8,3 0 1 6,5 5-4 3,8-3-1-4,10-2-77 7</inkml:trace>
    </iact:actionData>
  </iact:action>
  <iact:action type="add" startTime="33357">
    <iact:property name="dataType"/>
    <iact:actionData xml:id="d3">
      <inkml:trace xmlns:inkml="http://www.w3.org/2003/InkML" xml:id="stk3" contextRef="#ctx0" brushRef="#br0">4400 4153 176 0,'-13'-19'66'0,"0"12"-52"1,0-10 8 2,13 8 1 6,-6-3-14-1,-2-11-5-3,3 1-7 8,0-1-3-10,10-8 3 5,0-11-3-7,17-17-1 5,9-7-7 2,9 0-2 0,5-2 9-1,11-14 6 4,7-5 1-2,8 0 3-1,4 5 18-3,4 13 8 7,11-1-8-9,10-6-2 7,6 15-13-7,8 10-4 3,16 8-2 4,-3 8 0-4,18 4 0 4,1 10 0-6,-1 14-3 8,9 0 2-7,-3 21 1 7,5 14 0-10,-5 10 0 6,-9 7 0-1,1 14-3 3,-8 13 2-5,-16 11-1 2,-15-3 0 3,-17-5 2-3,-16-4 2 0,-15-5-1-1,-14-12-1 2,-10-3 3 0,-11-8 0 0,-8-13-4 0,-7-9-1-3,-6-14-35 6,-11-11-12-6,-7-17-36 12</inkml:trace>
    </iact:actionData>
  </iact:action>
  <iact:action type="add" startTime="33779">
    <iact:property name="dataType"/>
    <iact:actionData xml:id="d4">
      <inkml:trace xmlns:inkml="http://www.w3.org/2003/InkML" xml:id="stk4" contextRef="#ctx0" brushRef="#br0">7274 3447 192 0,'29'12'74'0,"-18"0"-58"1,15 9 12 0,-13-2-1 7,6-1-7 0,2 11-1-1,0 6-11 2,-2-5-5-3,-6 1-2 5,-8-10-26-10,-10 3-10 5,-11-13-64 6</inkml:trace>
    </iact:actionData>
  </iact:action>
  <iact:action type="add" startTime="43879">
    <iact:property name="dataType"/>
    <iact:actionData xml:id="d5">
      <inkml:trace xmlns:inkml="http://www.w3.org/2003/InkML" xml:id="stk5" contextRef="#ctx0" brushRef="#br0">4742 5978 64 0,'-3'-2'24'1,"-2"2"-18"0,-3 2-2 5,5-2 0 0,0 7 12 1,-4 0 7 2,-1 0-5-3,-3 0-3 1,-8 3-4 2,-7 4-2-3,-6-2-5 3,-13-3-3-1,-5 3 2 0,-8-8 0-3,0 1-1 3,-1-5 1-1,1-5-4 1,-11-4 0 1,3 0 1 0,-3-10 0-8,11-2 2 4,5 2-1 3,3-2-1-1,13-1 16-1,5 6 6 4,8-3 3-2,9 3 0 1,4-8-10-5,8-11-2 8,3-3-9-7,3 1-3 5,5-1-1-6,8 3 2 1,-3 4-3 5,11 3 0-2,2 7 1-3,6-3 2 2,8 8-6 5,-3-3-1-6,8-2 2 4,0 9 1-7,8 0-1 10,2 5 2-10,9-2 1 4,-1-5 0 2,1 7 0 0,-1 0 2-1,-2-1-3-4,5 6 0 7,6-3-1-6,-1-2 0 6,-2 7 2-6,2 0 2 3,3 0-3-3,-2 0 0 2,2 5 1 3,-8-3 2-3,-5 5-3 1,-5 8-2-3,-6-1 2 7,-3 2 2-7,-4 5-2 1,2 10-2 0,-6 4 2 10,1 12 2-14,-3 3-2 4,-8-6-2 2,-5 1 4 2,-8-3 1-2,-5-4-3-4,-11 0 1 9,-11-1 6-10,-10-1 4 6,-8-1-3-3,-8-5-2-1,-14-1 0 8,-12-6-1-8,-9-2-2 3,-4-7-2-3,-4-4 3 8,-4-1 0-10,-9-2-26 4,3-7-9 2,5-2-57 4</inkml:trace>
    </iact:actionData>
  </iact:action>
  <iact:action type="add" startTime="45621">
    <iact:property name="dataType"/>
    <iact:actionData xml:id="d6">
      <inkml:trace xmlns:inkml="http://www.w3.org/2003/InkML" xml:id="stk6" contextRef="#ctx0" brushRef="#br0">1302 6862 296 0,'34'0'110'0,"-15"0"-86"1,10-2 7 4,-11-3-2 1,14 5-18 3,13-7-6-1,8 0-3 0,3-2 0-2,10-5-1 2,5-3-1-7,9-4 1 7,-9-7-1-1,-7-3 2 2,-12-4-1-1,-7-10-1-2,-8-6-2 0,-10 4-1 2,-16 2-3 1,-6 5 1 0,-13 9-2-4,-8 3 0 2,-10 12-1 1,-14 1 2 1,-3 13 4-4,-9 9 1 2,4 17-2 4,-5 20 2-7,3 13 1 7,2-1 0-7,11 10 4 10,0 14 5-12,11 0 8 12,2-12 7-12,11-2-11 5,7 0-2 1,6 0-3-1,6 2 0 3,7 3-7-4,5-13 0 4,6-3-1-6,3-6 0 6,7-4 11-5,3-8 5 3,0 1-4-2,16-10-2 3,0-7-5-2,2-11-2 0,1-6-19 2,5-8-7-1,-3-3-12 0,3-10-4-4,-5-9-8 9,4-7-3-11,-7-11 1 6,3-6 3 1,-3 6 16-1,0 1 10-1,-8 6 13-1,-6-3 4 6,-2-5 27-9,-5 0 13 5,-11-4 2 0,-5 0-1 1,-8 9-15-3,-8 4-4 3,-8 6-9-2,-2 13-4 0,-14 10-6 2,-3 14 0-2,-7 19 6 1,-3 9 6-3,0 17 7 9,2 7 3-11,4 9-3 5,12 5 1-1,3-7-5 2,11-7-1-4,13-8-4 2,16 1-1 3,2-9 3-4,11-13 3 0,8-2 3 4,3-18 3-4,7-10-2 0,-2-14 0 1,0-10-10 5,-8-18-5-7,-2-10-1 5,-14-7 0-7,-3 5-4 12,-10 5 1-14,-3 11 0 8,1 3 0-4,-9 11 0 10,0 8 0-12,-5 4-5 2,-5 19 1 3,2 14-3 1,-5 22 2 1,6 11 7-5,2 5 4 4,0 4-1-2,0 5 2 0,2 5-2-1,6-5 0 0,0-4-3 4,3-10-2-3,5-2-32 0,2-8-16-1,-5 1-53 6,1-10-21-8,-4-18-26 12</inkml:trace>
    </iact:actionData>
  </iact:action>
  <iact:action type="add" startTime="47106">
    <iact:property name="dataType"/>
    <iact:actionData xml:id="d7">
      <inkml:trace xmlns:inkml="http://www.w3.org/2003/InkML" xml:id="stk7" contextRef="#ctx0" brushRef="#br0">1820 9059 272 0,'3'-42'101'1,"-13"12"-78"0,-17-43-13 5,9 35-13-1,-9 0 3 6,-26-6 4-5,-2 6-6 1,-6 10 0-1,-3 14 0 3,-7 14 5-8,-3 16 3 5,-6 31 9 3,17 10 2-2,10 6 11 5,13 12 7-10,8 5-3 11,19-4 1-10,13-11-8 5,11 1-1-1,18-9-11 1,13-10-3 1,-15-12-6-3,28-4-1 5,6-10 1-6,3-12 0 5,-9-4-2-7,9-17-2 4,-11-4-2 3,-6-20 1-3,-2-11-4 0,-2-9-1-1,-14 9 0 5,-3 2 4-6,-2 10 1 6,-11 14 3-7,-2 4-6 8,-6 10 1-8,-5 17-1 1,0 27 2 6,-5 22 5-5,2 0 3 2,3 14 0 0,3 14-1 4,2-26-3-10,3 12 1 5,11-7-18 0,-1-14-6 0,11-3-50 2,13-16-19-1,3-14-8-1,0-17-1 1,0-9 48 3,-5-14 24-9,0-12 56 11,-11-2 26-10,0-3-12 5,-5 3-4-2,-6 6-1 3,-4 11 0-2,1-1-5 1,4 5 0-1,7 4-10 2,9-4-2-1,5 0-1-3,2 0 2 3,3-7-1 0,0 2-1 0,0-7-10-2,-11-4-4 4,-5-3-6-3,-8 0-1 1,-7 2-1 0,-14 3 0-4,-8 4-5 8,-19 10 0-9,-10 12 1 6,-16 4 3-3,-8 19 2 5,3 10 1-6,5-3 0 3,0 8 0 1,16-13 13-3,0 22 8 3,14 6 3-3,12 8 1 6,14-5-6-9,10 5-1 4,13-7 1 2,3-3 2-1,11-4-9 0,2-10-2-4,1-11-17 7,2-8-6-5,-8-9-22 5,8-7-8-8,-6-9-52 4,4-5-21 2,4-7-46 6</inkml:trace>
    </iact:actionData>
  </iact:action>
  <iact:action type="add" startTime="47963">
    <iact:property name="dataType"/>
    <iact:actionData xml:id="d8">
      <inkml:trace xmlns:inkml="http://www.w3.org/2003/InkML" xml:id="stk8" contextRef="#ctx0" brushRef="#br0">2932 10541 272 0,'-37'29'104'0,"-6"-11"-81"1,-33 1-6 5,39-12-7 1,-16 0-9 2,-24 3-1-2,-13-3-8 0,-5 2-5 4,-22 3 7-5,1-10 2-5,2 3 6 9,-5-3 16-7,0-9 9 5,-3-2-3-1,11-5 0 2,-5 0-13-2,7-3-4-2,17-2-12 5,15 3-2-5,21 2-38 7,11 0-15-7,16-10-65 10</inkml:trace>
    </iact:actionData>
  </iact:action>
  <iact:action type="add" startTime="48338">
    <iact:property name="dataType"/>
    <iact:actionData xml:id="d9">
      <inkml:trace xmlns:inkml="http://www.w3.org/2003/InkML" xml:id="stk9" contextRef="#ctx0" brushRef="#br0">1011 7180 260 0,'0'-38'99'1,"-6"38"-77"0,-4-2-11 5,7 4-8 1,-13 15-5 0,-2 25 3 1,-9 15 6 0,-2 18 6-2,-8 35-7 3,3 8 17-8,7 26 6 6,9 1 1 2,10-6 2-5,8 2-3 5,8-23 2-3,2-15-6 3,6-13-3-1,5-15-6-2,3-4 0 2,5-17-9-2,-2-5-2 7,-1-16-3-10,1-7 1 4,-6-10-20 3,3-9-6-4,-6-7-17 1,1-7-5 0,-3-7-7 2,-6-2-3-2,-7-5 9 2,2-10 5-4,3 0 21 4,-5-11 11-2,-1-3 16 6,4 8 5-10,-6 2 12 2,2 4 5 5,6 3 2-2,-8 7 1 0,3 6-4-4,2 4-3 5,-5-1-5-1,0 5-2-1,0 5-4-1,0-3-1 1,0 5-7 3,3 14-4-3,2 28 7 1,3 5 6-3,3 10-1 7,-1-3 2-6,1 5-9 5,-3-3-2-9,-3-9-3 6,-5-4 1 0,-8-1-2-1,0-16 2 1,-10-5-2-2,-9-7 2 6,1-9-4-7,-1-10 0 5,-7-2-1-6,5 0 0 8,0 0-22-7,-3 4-10 2,6-1-88 0,7 4-40-1,8-3 26 10</inkml:trace>
    </iact:actionData>
  </iact:action>
  <iact:action type="add" startTime="58742">
    <iact:property name="dataType"/>
    <iact:actionData xml:id="d10">
      <inkml:trace xmlns:inkml="http://www.w3.org/2003/InkML" xml:id="stk10" contextRef="#ctx0" brushRef="#br0">4284 4611 116 0,'-19'-11'46'0,"6"15"-35"1,-5-4 12 3,10-4 2 4,-8 4-11-1,-5 4-5 0,-11 3-4 3,-16-7-1-3,-7 0-2 0,-9 0-4-6,3-7 1 5,-15 3 1 1,1-8 2 3,4-7-1-2,8-7-1-3,15-7 1 6,6-4-1-6,20-1 6 8,12-7 6-11,20-7-11 11,17-11-4-10,13 2-10 3,10 7-3 4,8 4 4-2,19 15 5-2,7 4 2 0,4 10 0 6,2 21 6-6,8 7 1 1,-6 15 4-2,-10 15 3 2,-13-2 0 2,-16 3 0-1,-16-7-1-1,-18 4 2-1,-14 0 6 6,-10-4 2-8,-19-1-12 8,-11-6-3-7,-4 4-20 2,-4-4-6-2</inkml:trace>
    </iact:actionData>
  </iact:action>
  <iact:action type="add" startTime="59612">
    <iact:property name="dataType"/>
    <iact:actionData xml:id="d11">
      <inkml:trace xmlns:inkml="http://www.w3.org/2003/InkML" xml:id="stk11" contextRef="#ctx0" brushRef="#br0">17636 4832 88 0,'-114'15'33'1,"45"-13"-26"0,-45-2 16 4,69-2 5 1,-21-10-13 5,-21-5-3-4,-3-4-4 1,-3-9 0-2,-5-13-2 1,3-11 1 3,8-16-4-4,10 1-2-5,11-4 2 5,8-18-2 3,10-6-1-4,14 3-2 2,12-7-1 1,17-2-3 0,21 6 1 0,24 15-2 0,23 9 2-3,17 12 3 9,28 11 1-12,14 13 3 11,10 20 3-11,8 5 0 12,-2 19 2-11,-3 22 2 2,-5 15 2 4,-19 18-5-1,-19 8-2 0,-20 10-4-2,-22 17-3 6,-21-13 2-9,-18 1 0 4,-22-10-70 10</inkml:trace>
    </iact:actionData>
  </iact:action>
  <iact:action type="add" startTime="60635">
    <iact:property name="dataType"/>
    <iact:actionData xml:id="d12">
      <inkml:trace xmlns:inkml="http://www.w3.org/2003/InkML" xml:id="stk12" contextRef="#ctx0" brushRef="#br0">2760 11569 324 0,'-3'-30'123'0,"-5"16"-95"1,-10-10-11 2,10 17-11 6,-3 0-7 0,-7-2 0-5,-9-3-4 7,-7 9 1-5,-11 3 2 2,-16 3-8-7,3 4-3 4,5 12-2 5,0 7-1-5,5 9 4 2,6 9 3 5,5-1 2-7,13 2 3 5,11-1 2-7,13 1 3 5,10 14 4 1,9 7 2 3,15 2-3-10,3-5-1 5,8-2-1 3,-10-2-2-4,-14 2-2 3,-5 5 1-2,-21-2-1 3,-17-10 0-7,-12-5-9 5,-11-9-3 2,-16-4-4-4,-21-13-2 2,-3-11-15-1,-13-10-5 1,-2-9-45 10</inkml:trace>
    </iact:actionData>
  </iact:action>
  <iact:action type="add" startTime="61296">
    <iact:property name="dataType"/>
    <iact:actionData xml:id="d13">
      <inkml:trace xmlns:inkml="http://www.w3.org/2003/InkML" xml:id="stk13" contextRef="#ctx0" brushRef="#br0">2551 11518 288 0,'-45'-24'110'0,"-6"24"-86"1,-41 14-9 4,50 3-10 2,-9 34-9 0,-7 15 3 4,0 21-13-5,8 19-4 3,13 2 10-5,7-4-3-2,15-5 3 7,15-5 2-3,10-21 1 0,14-15 5 1,5-13 4 0,5-14 8 3,11-17 4-5,0-24 7 6,3-18 3-5,2-7-2 5,-5-17-1-6,-8-14-8 6,-2-16-4-9,-6 2-6 5,-3 5-4 2,-5 9 0-3,-2 14 1 3,-3 7 10-2,0 15 7 1,-8 9-19-2,5 11-6 4,3 17 0-4,2 26 0 3,9 31 4-4,-1 6 3 5,19 17 2-5,19 21 3 2,2 3-41 2,29 9-15-1</inkml:trace>
    </iact:actionData>
  </iact:action>
  <iact:action type="add" startTime="86411">
    <iact:property name="dataType"/>
    <iact:actionData xml:id="d14">
      <inkml:trace xmlns:inkml="http://www.w3.org/2003/InkML" xml:id="stk14" contextRef="#ctx0" brushRef="#br0">20480 2367 268 0,'-3'-11'101'6,"-5"8"-78"-5,-10-2-7 0,7 5-6 3,-7 5-16 4,-9 2-3 0,-15-4 5 1,-11 1 1-3,-8-1 3 4,-13-1 2-9,-13-2 3 3,-14-2-4 5,-2-5-3 0,-5-3 1-1,-9-2 2 0,9-4-2-3,7 7-2 2,11 2 4 2,11 2 1-3,5 2 0 1,10 3-2-1,11 8 1 5,11-1-1-5,8 11 0 4,4 18 0-6,9 37 2 9,5 9 3-9,1 36-7 2,-4 6-3 3,-5-4 7-2,-5 5 5 1,3-10 6-3,-4-18 4 7,9-15-3-5,5-14 2 1,6-9-5-4,5-10-1 4,5-9-4 2,8-4 1-3,10-8-4 0,14-5 0-3,21 6-3 7,10-1-1-5,6-5 1 5,8 1 0-8,10-3 0 10,3-5 2-11,0-1 1 7,0-8 1-2,5-7 11 0,-2-7 5 1,-11-10-2-1,-8-6 2 4,-5-10-9-6,-6 0-4 6,-7-5-4-7,-1-4-3 4,1-17-2-2,-11-7-1 1,-5 0 2 3,-11-7 0-4,-8-11 1 3,-8-15 2-2,-8 2-3 0,-5 8-2-1,-2-15 2 9,2 13 2-13,0 6 0 5,8 17-1-1,0 16 1 5,0 10 1-3,0 11-1-4,-1 10 2 7,7 14-7-6,4 14-1 6,6 28-12-5,2 10-1-1,1 4-22 2,-3 3-7 0</inkml:trace>
    </iact:actionData>
  </iact:action>
  <iact:action type="add" startTime="87208">
    <iact:property name="dataType"/>
    <iact:actionData xml:id="d15">
      <inkml:trace xmlns:inkml="http://www.w3.org/2003/InkML" xml:id="stk15" contextRef="#ctx0" brushRef="#br0">20369 3075 268 0,'-3'0'101'1,"3"-4"-78"0,3 4 6 2,0 0-2 4,2 0-13 0,5 0-1 3,12 0-5-2,7 4 0 0,16-1-5-4,10-3 0-3,6 0 1 5,11 2 4 4,12 3 3-3,9 2 0 0,2 2 3 0,6 3-1 1,4-3 0 2,-7 1-5-2,-8 2 0-4,-10-5-5 8,-14-5 0-9,-11 3-14 9,-12-5-8-9,-12-5-19 5,-7-2-8 0,-10-3-5 0,-9-4-1 3,-8-7 26-7,-2-2 13 8,-3 2 11-9,0-10 6 3,0 7 3 4,3 3 1-2,-3 7 13-3,5 5 6 1,6 2-5 5,7 16-2-4,6 5-12 0,5 10-5 0,3 4 6 4,-3-5 6-8,1 6-5 7,-12-6-1-4,-7 3-5 1,-11-2-1-1,-11-3-21 4,-10-5-10-2,-10 1-46-2,-12-3-19 5,-4-7-12 4</inkml:trace>
    </iact:actionData>
  </iact:action>
  <iact:action type="add" startTime="87718">
    <iact:property name="dataType"/>
    <iact:actionData xml:id="d16">
      <inkml:trace xmlns:inkml="http://www.w3.org/2003/InkML" xml:id="stk16" contextRef="#ctx0" brushRef="#br0">22155 2701 228 0,'18'-35'85'1,"-18"35"-66"0,0 0-1 2,0 0-6 4,0 7-11 2,-2 7 0-2,-1 17 5 2,3 35 6-5,5 21-6 10,3 37-3-13,0 17 0 0,-2 8 0 11,-6-1 1-7,-8-16 2 2,0-19 3-1,2-15-2 1,4-22 1 3,2-15-3-4,8-19 2 3,8-25-42-1,5-25-18 0,3-15-59 9</inkml:trace>
    </iact:actionData>
  </iact:action>
  <iact:action type="add" startTime="87957">
    <iact:property name="dataType"/>
    <iact:actionData xml:id="d17">
      <inkml:trace xmlns:inkml="http://www.w3.org/2003/InkML" xml:id="stk17" contextRef="#ctx0" brushRef="#br0">22348 2666 288 0,'8'-33'107'1,"0"14"-83"0,0 10 15 3,-3 2 1 4,6 0-22-2,5 0-5 3,10 0-10-3,14 0-3 5,13 7 0-3,8 0-3-7,5 4 2 7,5-1 1-5,9 4 0 3,2-3-11 5,-3-1-5 0,-18 4 8-6,10-5 4 0,-5 5 0 6,-5-2 1-4,-8 4-1 1,-8-4 0-4,-10 9 0 11,-6 12 3-14,-6 16 0 7,1 17 1-2,-3 21 8 1,1 19 7 3,1 23-3-4,-1 1 1 3,-1 15-4-4,-5-8 2 3,0-10-4 0,-1-7 1 0,1 2-5-2,-3-12-2 1,-2-13 0 3,-3-17 1-4,-5-15-1 3,-6-6 2-4,-8-12-4 6,-7 0-2-7,-14-9-3 6,-18-8 1-4,-8-6-4 4,-8-10 1-5,-9-2-16 4,-7-10-7-1,3-2-10 0,2-3-2-1,9-6-39 9,1 2-54-12,6-7 37 4</inkml:trace>
    </iact:actionData>
  </iact:action>
  <iact:action type="add" startTime="88738">
    <iact:property name="dataType"/>
    <iact:actionData xml:id="d18">
      <inkml:trace xmlns:inkml="http://www.w3.org/2003/InkML" xml:id="stk18" contextRef="#ctx0" brushRef="#br0">21038 434 276 0,'6'1176'104'0,"-9"-1176"-81"0,6 7-4 5,-1 7-8 4,4 17-1 0,1 20 4 1,7 25-3-5,2 48-1 2,-1 29-6 1,-1 40-3-7,-1 52 2 7,0 49 0-3,3 44 1 2,0 37-9 2,2-13-4-1,4-21 5 1,-4-52 1-5,-2-42 7 8,-3-68 5-7,0-38 8 1,1-33 7 4,-1-30-11-4,11-19-2 4,7-19-40-6,12-24-16 5,4-21-98 9</inkml:trace>
    </iact:actionData>
  </iact:action>
  <iact:action type="add" startTime="89097">
    <iact:property name="dataType"/>
    <iact:actionData xml:id="d19">
      <inkml:trace xmlns:inkml="http://www.w3.org/2003/InkML" xml:id="stk19" contextRef="#ctx0" brushRef="#br0">23539 4997 208 0,'-48'14'77'0,"-18"7"-60"1,-27-6 10 6,56-6 4 1,-63 3-13-1,-33-3-2-1,-31 0-5 8,-34 3 0-12,-16 2-6 13,-27-7-5-14,-24 3-1 1,-15 4 1 4,5 0 2 0,-3 3-8 1,3 4-3 3,23 2 7-3,9 3 5 1,21-7 1-2,7 0 1 7,25-10-3-10,20-9 1 3,9-7 2 4,21 0 2-3,21-9 12 0,15-6 5-1,14-1-8 2,8-5-2-1,0-10-10 1,14-14-3-1,7-7-3 2,5-13-2-1,6-1 3-2,5-24 2 0,5-16 2 6,6-9 1-7,7-19 0 1,9-17 0 4,7-25 2-3,6-24 3 2,5-7-4-3,3-29-3 5,2 1-4-8,0 14 1 4,-2 0-1 3,0 28 0-3,-3 23 0-1,0 15 0 1,0 28 2 3,2 28 0-5,3-2 0 7,3 33 0-9,8 18-3 5,13 13 0 1,19 13 2-2,13 0 0 0,21 13-4-1,29 8 1 4,27 10 0-4,31 0-1 3,19 7 6 0,26 0 1 0,30 7 0-6,-4 3 1 4,20 4-7 2,7 3 1-2,-8 4 1 1,8 0 3-3,-2-4-9 7,-16-1-2-6,0-9-2 3,-25 7 2-5,-4-4 4 10,-19-10 1-12,-13 7-2 4,-21-5 2 4,-24 6-2-4,-22 6 0 3,-20-7 4-3,-14 9 1 5,-15-1 2-6,-17 15 0 2,-10 34-3-1,-8 13 2 4,-10 53 1-4,-6 35 2 1,-3 49 16 2,4 44 9 0,-1 44-8 0,0 8-3-6,-5-35-5 10,-8-30-2-7,-11-61-1 1,-8-43 2-3,-4-31-5 4,-1-22-3 1,-3-23-28-3,3-17-10 2,0-18-99 7,3-23-52-8,0-21 89 2</inkml:trace>
    </iact:actionData>
  </iact:action>
  <iact:action type="add" startTime="90824">
    <iact:property name="dataType"/>
    <iact:actionData xml:id="d20">
      <inkml:trace xmlns:inkml="http://www.w3.org/2003/InkML" xml:id="stk20" contextRef="#ctx0" brushRef="#br0">23314 4030 168 0,'-35'14'63'1,"6"3"-49"0,-24 11 16 2,16-16 3 5,-18 0-14 0,-17 9-3 0,-26-9-12 0,-13-5-3-3,0-12-1 7,-5-2 0-12,7-7 0 4,17-5-3 4,18 0 2 0,13-4 1 1,16 6 2-2,10-2 1-1,12 3 3 1,4-5-16 3,3 0-6-3,-2 4-78 6</inkml:trace>
    </iact:actionData>
  </iact:action>
  <iact:action type="add" startTime="91215">
    <iact:property name="dataType"/>
    <iact:actionData xml:id="d21">
      <inkml:trace xmlns:inkml="http://www.w3.org/2003/InkML" xml:id="stk21" contextRef="#ctx0" brushRef="#br0">22557 4435 252 0,'48'-80'93'0,"-40"63"-72"1,2 3-4 5,-10 14-5 0,-5 3-11 2,-6 18-3-1,-10 31 1 3,-8 28 2-4,-5 51 0 5,-3 34-1-10,0 40 1 3,5 39-8 4,11 27 0-4,10 4-6 8,8-19-2-7,6-32 13 2,0-31 5 3,-3-40 19-4,-6-26 11 5,-1-17-17-6,-7-16-6 6,-2-18-7-8,-7-20 0 4,-12-11-4 1,-4-15-2 1,-6-16 2-3,-6-7 0 0,-15-14 1 6,-21-14 2-6,-11-19-6 3,-26-30 1-5,-14-13-15 9,-18-20-3-11,-14-15-7 5,1 5-2 4,-8 5 11-6,10-2 9 3,8 6 6 0,14 17 3 1,18 5 1-5,16 9 0 10,8-2 2-10,13-1 3 1,13 3 4 4,8-2 2-1,13-10 17-1,11-18 6-1,6-10-15 5,7-28-8-5,6-12-10 4,4-54-1-7,7 9-2 11,4-9 0-12,6 29 2 5,2 25 2 2,3 26 1-2,0 30 1 1,0 27 4-3,5 60 0 10,3 41-4-3,8 58-2-7,16 48 1 3,8 41-2-2,5 29-1 0,0-2-6 6,-3-5-1-7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32:15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99">
    <iact:property name="dataType"/>
    <iact:actionData xml:id="d0">
      <inkml:trace xmlns:inkml="http://www.w3.org/2003/InkML" xml:id="stk0" contextRef="#ctx0" brushRef="#br0">15961 10725 112 0,'0'-7'44'0,"0"2"-35"0,0 3 7 6,0 2 0 3,0-5-9-3,0 5-2 0,0 0-5 3,0 0-1-2,0 0 1 1,0 0 2-7,0 0 1 8,-3 0 1-4,3 0 2 3,-3 0 10 4,1 0 5-10,-4 0-3 7,-2-2 0-2,-2 2-10-1,-6 0-3 6,-5 0-3-9,-8 2-2 8,-11 3 1-5,-10-3-1 7,-8 5 2-11,-11-7 3 4,-16 5-4 2,-5-10-3-1,-2 5 1 1,-6 0 0-1,-8 0 1 5,3 0 2-6,-1 0-1 4,-12 0-1-7,0 0 5 5,4 5 1 1,4-3-5-3,-1-2 0 1,6 0-1 0,11 0 2 5,4 0 1-7,1-7 3 4,0 0 1-4,2-2 1 3,8-5-2 1,8-3 1-4,3-2 0 5,3 3 3-5,-1-5-3 5,3-1 1-3,6-3-5 2,7-1-2-5,6 2 0 10,8 3-1-11,4-7 4 4,9 4 5-1,3-11 1 1,2-10 2 4,5 1-6-5,6-3-4 3,5-12-4-2,8-5 1 1,3 3 1-2,2-5 2 1,3 0-3-1,-3-7 0 2,-5-2-1 2,-3 16 0-5,-2 8 0 5,2 13-2-2,-2 3 0-2,-1 11 3 0,4 8-2 7,2 2 1-9,5 2 2 8,8 2 0-9,8 3 0 4,5 0 0 1,9 5 0 1,12-3 0-3,19 3 0 0,6-3 0 6,7 3 2-9,14-3 1 4,18-2-1 3,2 0 1-3,20 5 0-1,4-10 1 0,3 10-5 5,16-6-1-4,-5 8 1 2,13 8 0-5,-8 1-2 10,-5 10 0-12,-6 4 2 5,-20 8 2 0,-17 11-2 4,-13 12-2-7,-5-2 2 4,-13 12 0 3,-11 11-2-4,-13 14 2-1,-16-2 3 1,-11-7 3 1,-10-7-2 1,-11-9-2-2,-5-1 2-1,-5-11 2 0,-3 0-2 5,0-5 0-4,0-5-12 1,3 3-4-4,2-1-60 9,8 8-27-10,8-7 3 11</inkml:trace>
    </iact:actionData>
  </iact:action>
  <iact:action type="add" startTime="9373">
    <iact:property name="dataType"/>
    <iact:actionData xml:id="d1">
      <inkml:trace xmlns:inkml="http://www.w3.org/2003/InkML" xml:id="stk1" contextRef="#ctx0" brushRef="#br0">8695 9163 176 0,'-6'-21'66'0,"6"14"-52"0,-2 0-1 5,-1 4-3 3,-2-1-7 0,-6 4 0 0,-7 0-1 1,-9 4-2-2,-20-1 1 1,-12 4-4-7,-4 0 2 3,-11 0 1 6,-24 0 0-4,-8 0 0 3,-10 7 2 0,-17 2-3-2,1-1 0-2,-11 6-1 6,0-5 0-4,14-9 2 3,4 0 0-8,4-14 13 12,15 0 8-12,13-2 10 4,19-5 3 4,13-7-7-2,8-1-4-2,11-3-13 0,5-8-4 8,10-5-6-12,6-16-1 11,5-10-1-11,8-2-2 6,6 1-2 1,2-11 1-4,0-4-6 7,0 5-3-8,0 7 8 4,2 2 5-3,-2 0-1 10,3 7 1-13,-3 1-6 10,3 8 0-8,-1 13 3 2,1 6 4 3,2 3-1-2,9 11 0 2,7 8-4-4,16 2 1 7,16 2 4-7,10 10 2 3,19-5-3-1,29 0 1 0,6-5 0-1,18 3 2 1,0-5-1 4,-3 0-1-4,11-5 1 0,-11 2 1-1,-7 3-3 6,-4-2 0-9,-2 4 1 10,-13 12 2-10,-8 22-3 5,-8 6 0-3,-8 12 1 2,-3 19 2 2,-7 23 3-1,-11-2 2 1,-11 0 1-2,-10-9 0 5,-9 2-7-10,-4-10 0 4,-3-11-1 3,-6-12 2-1,1-9 1 1,-1-3 1-5,3-11-20 9,1-1-7-11,-4-2-41 13,-2-2-63-1,-8 0 26-10</inkml:trace>
    </iact:actionData>
  </iact:action>
  <iact:action type="add" startTime="10079">
    <iact:property name="dataType"/>
    <iact:actionData xml:id="d2">
      <inkml:trace xmlns:inkml="http://www.w3.org/2003/InkML" xml:id="stk2" contextRef="#ctx0" brushRef="#br0">8605 9436 244 0,'-53'0'93'0,"3"0"-72"1,-35-7 7 3,51 7-2 3,-25 2-12 5,-23-2-1-8,-13-2-7 8,-19-1-4-6,-23-4-1 4,-14 0-4-9,-24-5 2 0,1-4-1 7,-20 2 0 1,-4 0 2-1,-11 0 0 0,-5 7 0-3,5 0 0 10,-8 4 2-14,15-1 3 6,4 1 2 0,13 1 3 0,21-10 6 4,2 3 4-7,25-10-1 6,26 2 0-3,21-6-1 3,16-5 0-7,13-3-7 13,10-4-4-14,9-3-4 6,8-14-3-3,2-6-4 2,6-8-2 3,7 0-4-2,-5-24 1-2,6-4-2 0,7 3 2 7,-2-3 0-10,0-5 3 5,2 7 4-2,6 17 1 4,2 14-2-5,3 11 2 2,0 13-1 3,3 8-2-2,10 6-2 0,8 13 1-4,14 6 5 9,10 8 2-11,37 6-3 7,10 4-1 0,22-5 3-3,24-2 1 2,20-2-3-1,27-10 1 0,27-2 0 0,-3 0 0 7,19-7-3-12,-11 5 2 4,2-5 3 4,-15 7 1-2,10 4-4-3,-7 3-1 2,-1 10 3 3,-18 11 1-3,5 7-3 2,-21 5-1-5,-18 9 1 8,-1 3 0-6,-18 0 1 0,-11 6 0 0,-15 8 2 5,-9 7 1-6,-12-7-1 2,-17-7 1 3,-13-8 0-3,-13-1 1 2,-10-6-2-5,-9 1-2 10,-7 4 1-12,-9 5-1 5,-4 10 0 2,-6-3 0-4,-3 5-27 6,3 0-11-4,3 6-50 0,13 4-18-2</inkml:trace>
    </iact:actionData>
  </iact:action>
  <iact:action type="add" startTime="11565">
    <iact:property name="dataType"/>
    <iact:actionData xml:id="d3">
      <inkml:trace xmlns:inkml="http://www.w3.org/2003/InkML" xml:id="stk3" contextRef="#ctx0" brushRef="#br0">15394 8278 192 0,'16'-23'71'0,"-8"11"-55"1,0 5 6 4,-5 7 0 3,-1-2-14-1,-2 2-2-1,3 7-6 2,0-5-1 0,-1 33 1 0,1 24 0-7,-3 21 0 7,0 10 4-2,-3 18 5 0,1-2-1 4,-4-3 1-2,1-6-3-2,0-17-1 3,2-5-1-1,3-9 2 1,3-15-3-5,0-8-2 4,4-13 17 1,7-6 8-3,4-10-9 0,6 0-2 2,8-7-9 3,5 0-4-5,13 0-4 2,6-7 1-3,4 3-1 7,12-3 0-9,18 4 2 6,3-1 2 1,7 4-3-3,11 0-2-2,6 5-1 2,-1-3 3 3,14 0 0-4,2-2 1 4,-2 1 0-6,-1-8 2 9,4 0-1-10,-12 0 2 4,-4 0-4 1,7 0 0 1,-13 0-4-4,-8 0 1 2,-2 0-5 3,2 4-1-3,-8-1 2 2,14-3 3-3,-16 0 3 1,-17 4 1-1,-10-4 1 5,-10 0 2-6,-14-4 3 2,-7-3 2 2,-6-8 3-1,-8-1 1 0,-5-12 3-3,-6-3 4 7,1-4-1-8,0-3-1 2,2-6 0 5,0-3 0-4,6-10-8 0,-1-11-3-2,1-3-5 4,-3 3-3-1,-1 2 2 0,-1 0 2-2,-4 0-2 7,-5-2-2-11,-2 2-1 6,-3 12 3-1,0 7-2 4,-5 14-1-4,-8 5 0-3,-16 7 3 7,-14 4-7-6,-15 3 1 4,-13 7-2-2,-30 5 1-1,-18-5-2 2,-29-5 1 2,-11-4-2-5,-21-1 2 2,-3-4 0 1,-18 0 3 1,6-3 4 0,-20 3 3-5,1 0 0 9,-22 12-1-11,-4 4-2 5,-4 10 1 2,-7-5 1 1,15 2 0-4,1-4 0 0,26-3 0 4,8-2 0-5,34-7 2 7,27 0-1-10,29 2-1 11,15 0 5-9,22 3 1 2,19-3 0 2,15 10-1-2,6 4-8 5,5 19 0-5,2 14-1 3,1 17 2-5,-3 30 1 8,-1 22 1-8,1 6-3 4,0 8 2 0,3-10 1-1,-3-16 2 1,7-19-1-2,4-10 2 6,7-18-4-8,3-14 0 6,3-8 7-6,2-9 6 9,11-7 22-2,8 0-15-5,8-4-5 1,18 2-11 2,27 2-5 0,19 0-2-1,23 2 3-4,34 8 0 9,38 4 3-10,23 0-12 5,38 9-6 0,31 22-51 1,24 7-21-3,-21-7-37 10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3:32:34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7">
    <iact:property name="dataType"/>
    <iact:actionData xml:id="d0">
      <inkml:trace xmlns:inkml="http://www.w3.org/2003/InkML" xml:id="stk0" contextRef="#ctx0" brushRef="#br0">14437 6832 120 0,'0'0'46'1,"2"2"-35"0,-2-2 5 2,0 0 0 5,0 0-12 0,-2 5-1-1,-1-3-1 1,-2-2 1 0,-3 7-1 0,-3-2-2-7,1 2 3 5,-4 0-4 2,-2 0 0-1,-2-4 5 0,-6-1 5 0,-2 3 1 2,-6-3 4-1,-8-2-1-1,-2-2 2 0,-1 2 1 1,1 0-1 0,0-7-3 4,-1 7-2-6,1 0 0 4,-3 0 1-6,-10-3-3 3,-1 6-3 0,-2-1 4 1,0 3 2-2,-6-5-2 2,-5 7 0 1,-10-7-3-3,2 0-1 3,0 0-1-3,3 7 0 1,-8-5 0-1,-2 3 2 3,-1-3 1-1,0 3 3-2,-7-3-5 5,-6 5-3-4,0-2-1 3,0-3 1-4,-3-2 1 2,-2 7 3-5,8-7-3 7,5 3 0-4,3-3-1 0,-11 7-2 2,0-3 3 1,-3-1 2 0,3 2-2-5,-10-5 0 9,-22-12-1-9,14 9-2 3,5-4 3 1,-6 0 2 0,14 0-2-1,5 0-2-1,8 7 0 5,-5-2-1-5,5-3 0 3,5 5 0-5,9 0 0 6,4 0 2-4,9 0 1 0,2-2 1 3,0-5 2 0,8 2 3-2,5 3 0-1,6-5 2 5,5 2-8-5,8 3-2 4,5-1-3-6,8-2 0 9,3 5 2-10,5-2 0 3,0 2 4 3,3 0 2-5,2-5-2 10,1 5-3-12,-1 0-5 10,3 0-2-7,0-2-17 4,0-3-8-5,0 3-27 4,8-5-11 0</inkml:trace>
    </iact:actionData>
  </iact:action>
  <iact:action type="add" startTime="8407">
    <iact:property name="dataType"/>
    <iact:actionData xml:id="d1">
      <inkml:trace xmlns:inkml="http://www.w3.org/2003/InkML" xml:id="stk1" contextRef="#ctx0" brushRef="#br0">10042 6801 216 0,'-3'0'82'0,"6"3"-64"1,-3-3 9 4,0 0 0 9,0 0-5-12,0 0-1 9,5 4 0-6,-5-4 1 3,0 0-12-2,0 0 5-5,2 3 3 6,-2-3-6 3,0 0 1-4,0 0-6 4,0 0-2-6,0 0-2 6,3 0 0-4,-3 0 2 5,0 0 2-7,0 0-6 7,0 0 0-7,0 0 1 2,0 0 1 3,0 0 1-2,0 0 0 5,0 0-7-7,0 0 0 0,0 0-6 3,0 0 1-2,-3 0-45 4,3-3-17-2,3 3-65 5</inkml:trace>
    </iact:actionData>
  </iact:action>
  <iact:action type="add" startTime="8830">
    <iact:property name="dataType"/>
    <iact:actionData xml:id="d2">
      <inkml:trace xmlns:inkml="http://www.w3.org/2003/InkML" xml:id="stk2" contextRef="#ctx0" brushRef="#br0">10356 6877 216 0,'-2'0'82'0,"4"-3"-64"1,1 6 11 4,-3-3 2 0,0 0-13 5,0 0-2-1,5 0-9-4,1 0-3 8,4 0-2-10,6-3-2-2,8-2 1 4,8 5-1 3,-1-2 0 2,4-3 0-5,2 5 2 2,5-7-3 2,6 5 0-3,15-3 1 5,3-2 0-4,3 5 0 2,3-5 0-6,4 2 4 10,6 3 2-7,6-5 0-3,-4 0-1 7,4 4-1-3,10-4 0 1,2 0-5-1,1 3 1 2,7-4 0-3,9 6 0 1,-6 4 0 0,8 6 2 0,5-1-3 2,-5 7 0-2,-2 0 1 1,10 2 0-2,-8 3-3 4,-8-2 2-4,3 4 1 5,5-5 0-6,-8-2 0 1,0-7 2 0,3 3-1 2,-3-3-1 2,-10-7 1-2,-6 5 1-2,-11-5-3 4,-2-5 0-3,-5-2 1-1,-8 0 0 1,-13 2 2 3,4-9 1-3,-9-5-1-2,-9 3-2 2,-5 1 1 3,-3-1 1-4,-2-5-1 2,3 0-1-2,-4 4 1 6,1-4 1-8,3-7 3 5,-4-3 4-2,-2-4-2 1,-2-10 1-2,-1-2-5 1,-5-5-2 1,-2 1-3 2,0 1 1-3,-4 3 3-2,1 0 1 3,-5 10 1 1,-6 6 2-1,-5 0-3-1,-2-4-2-1,-6 5 0 2,-14-1-1-1,-1 0-3 2,-7 6 2-3,-1 1 1 5,-1 3 0-5,3 0-3 3,-3 4 0-6,0 1-1 7,-2-3 3-4,-6 5 0 1,-10 2 1 2,-16-2 0-2,-8-5 0 2,-8 3-3-2,-14 2 0 2,-15-1 4-4,-2-1 1 2,-14 2 0 1,-14-7-2-2,-7 4-2 4,-26-4 1-2,-9 0 1 0,-18 4 0-3,-16 3 0 6,-3-2 0-6,-7-5 0 3,10 4 2-3,0-2-3 5,21 3 0-3,5 2 1-1,17 0 0 3,23 4 0 0,11 3 0-1,10 3 0-4,16 11 2 9,16 4-1-10,11 6-1 4,10 18-2 3,6 10 1-3,7 2-1-2,14 9-2 2,5 17 5 4,11 12 1-6,5-5 0 6,8-7-2-8,2-12 1 10,3-5 1-10,3-4-1 5,8-7 2 0,5 0-2-2,8-1-1 4,10-6 3-2,19 4 2 1,11-7-4-4,7-2-3 1,14 3-74 3,24 6-32-1,5-16-11 8</inkml:trace>
    </iact:actionData>
  </iact:action>
  <iact:action type="add" startTime="31185">
    <iact:property name="dataType"/>
    <iact:actionData xml:id="d3">
      <inkml:trace xmlns:inkml="http://www.w3.org/2003/InkML" xml:id="stk3" contextRef="#ctx0" brushRef="#br0">14362 7258 156 0,'-2'-12'60'1,"-1"9"-47"0,1 3-3 7,-1 3-10 0,0 11-2-1,1 2 1 1,2 10 3-1,0-2-1 1,0 6-1-7,0-1 1 6,0 1-1 1,2 15 2-2,1 7-1 2,2 14 2 0,0-8-2-1,1-1 2 1,-1-10 0-1,-2-2 1 4,-1-8-5-6,1-4 1 5,-3-7 2-6,0 0 1 5,0-10-4-1,-3 5-1 0,-2-6 1-1,-3-6 2-2,-2 0-2 9,-6-2-2-10,-6-2 6 6,-4 2 5-3,-11-4-4 2,-11 4 0-2,-2-3-4-4,-5 3-1 5,-6-2 3-1,-16 2 3 4,-10 0-2-6,-6-7 0 3,-16 0 1 1,-12 0 0-3,-6-2-2 0,-16 2-2 1,-5 2 1 4,-3 3-1-6,-11 2 2 4,6 2 1-2,-16 5-1 4,11 1-2-8,-11 1 3 10,5-2 0-8,-29-7-1 0,6-7-2 1,21-7 3 4,7-2 2-3,6-5 0 1,19-5 2 0,10 2 0-3,-3 3 1 4,8-2-7-3,14-1 0 0,2-4 3 4,8 0 2-2,8 0-2-2,13-7-3 0,11 2 4 5,13-10 4-5,8-8-3 4,11-8 2-5,10-12-5 7,13 1-2-8,11-8 0 3,11-20-1 1,5-3 2 1,5 7 3-1,5-3 9-4,1-6 5 7,2 6 0-5,3 10 0 4,0 12-8-6,2 5-4 7,8-3-4-4,14-2-3 1,21 2-2-3,20 7 1 3,28 14-1-2,34 8 0 0,39 18-3 6,27 23-1-7,37 34-79 5,29 21-33-5,21 2 11 10</inkml:trace>
    </iact:actionData>
  </iact:action>
  <iact:action type="add" startTime="36842">
    <iact:property name="dataType"/>
    <iact:actionData xml:id="d4">
      <inkml:trace xmlns:inkml="http://www.w3.org/2003/InkML" xml:id="stk4" contextRef="#ctx0" brushRef="#br0">19067 12320 196 0,'-8'-5'74'1,"0"3"-58"0,-16-5-4 2,6 7-6 5,-9-3-4 1,-4-2 1-1,-6 5-4-1,-6-2-1 1,-12 2 1-1,-9 0 0-7,-7 2 1 7,-3-2-3 1,-6 8 0 0,-15-1 2-1,-6 2 0 3,-4 3-2-4,-17-3 2 0,-2 3 3 3,-3-3 1-2,-16 5 3 2,-3 1 1-4,-15-1-3 9,-3 4-1-11,-8 4-1 3,-6-1 1 4,-4 2-2-4,-9-9-1 3,3-9 1-4,-10-5 1 5,2-5-1-4,-2-9-1 6,13 5 1-7,-14-3 1 1,11 3-3 1,-8 2 0 0,11 0 1 2,-8 7 0-3,13 0 0 2,5 7 2-1,6 0-1 3,13-7 2-6,8-7 2 9,5-7 4-9,13-8 11 5,14-3 5-2,2-4-13 0,6-6-7 0,12 2 1-2,12-7 0 6,-9-12 0-4,16-2 1 1,11-2-2-2,11 2 0 0,10 2-1 4,2-5 0-1,4-11 0-5,2-7 2 3,7-7-5 3,7 2-1-3,1 7 0 2,9 12 0-4,5-3 4 3,6 5 2 0,4 8-5 0,1 4-2-3,5-1-5 5,2 18-1-4,6-1 4 1,0 10 1 2,3 5 2-2,2 2 0 1,5-1-3-2,3 8 2 3,6 0-1-1,2 0 0 2,5-2 4-6,14 2 1 5,10 0-4-2,0-7 1 0,3 0 0 2,5 4 2-3,11 1-3 5,7-3 0-6,4 3 1 7,7-3 0-10,21 9 0 4,3-4 0 4,21 7 0-2,14 0 0-1,15 7-3-1,3-4 2 4,10 4 1-6,-2 0 2 6,-8 0-3-2,5-7 0-1,-2 5-1-2,10-3-2 2,-5 3 3 4,16-3 2-5,-1 7 0 4,12-1-1-7,2 6 1 10,0-10 1-7,8 6-1 1,-16-10-1-1,5 7 1 4,-13-7 1-5,-2 7-1 2,-14-5 2 2,-16 10-2-1,0-3-1 0,-20-2 1-3,-14 8-1 7,-8-1-3-6,-8 2 2 0,-13 5 1-1,-19 3 0 3,-8 11 0 1,-10 15 0-2,-3-3-3 1,-5 18 0-3,-3 22 2 9,-5 12 2-11,-8 12 0 4,-8 4-1 2,-13-9 5 0,-8-19 1-4,-8-14-5 2,-11-12 0 4,-10-9-1-6,-16-8 2 5,-6-8-6-6,-10-6-1 8,-5-6-45-8,-8-3-18 2,-6-14-43 11</inkml:trace>
    </iact:actionData>
  </iact:action>
  <iact:action type="add" startTime="38343">
    <iact:property name="dataType"/>
    <iact:actionData xml:id="d5">
      <inkml:trace xmlns:inkml="http://www.w3.org/2003/InkML" xml:id="stk5" contextRef="#ctx0" brushRef="#br0">15148 12030 188 0,'0'3'71'0,"0"-1"-55"1,0-2-5 5,0 0-5 2</inkml:trace>
    </iact:actionData>
  </iact:action>
  <iact:action type="add" startTime="38393">
    <iact:property name="dataType"/>
    <iact:actionData xml:id="d6">
      <inkml:trace xmlns:inkml="http://www.w3.org/2003/InkML" xml:id="stk6" contextRef="#ctx0" brushRef="#br0">15146 12054 296 0,'-3'23'6'0,"0"1"-2"5,1 4-1-3,-1 0 1 3,0 10 0 6,-2 11 2-8,3 10 6 4,-1 2 2-1,3 5-1 6,3 2 2-7,4 10-6 5,4 4-1-4,2-2-2 3,8-2 1-3,6 9-6 3,10 2-3-5,5-2 3 4,6-11 1 1,2-6 2-1,3-6 0-2,11 2 2 1,10-8 3 3,-3-8 11-5,1-10 5 6,-1-5-2-5,11-7 0 4,5 1-12-6,3-15-4 4,-2-10-1 0,2-6 1-2,2-5 3 2,-2-14 4 1,-3-10-8-1,1-6-3-4,7-13-13 8,3-11-6-6,-5-12-1 6,-3 0 0-11,-1-2 7 7,1-12 4 1,-8-5 4 0,-5-2 1-4,-11 0-2 1,-7-10 0 5,-6 6-5-6,-9 11-2 7,1 0 2-7,-10 18 3 4,-6 25 7-6,-11 8 4 5,-4 15-8 1,-6 5-3-2,-3 16 3 1,-8 14 0-3,-5 16-1 7,-10 15 0-8,-9 7 2 4,-10 0 0 1,-10 4 1 4,-19-9 2-10,-3-9-1 2,11-3-1 3,13-7-4 0,10-11 0 1,11-3 2-5,8-9 3 9,14-17-2-10,12-5 0 4,12-18-10 0,12-17-5 0,3 1 10 3,-5-4 7-4,-3 13 7 5,-8 14 6-6,-2 11 1 6,-1 10 0-8,1 24-7 9,2 18-5-7,3 17-2 2,7 7-1-1,6 2 0 2,14 9 0 0,20 8-82-2,14 2-34 3,37-9 7 5</inkml:trace>
    </iact:actionData>
  </iact:action>
  <iact:action type="add" startTime="42306">
    <iact:property name="dataType"/>
    <iact:actionData xml:id="d7">
      <inkml:trace xmlns:inkml="http://www.w3.org/2003/InkML" xml:id="stk7" contextRef="#ctx0" brushRef="#br0">12550 11842 252 0,'18'-16'96'0,"-10"2"-75"1,-5-8-8 4,-3 6-7 4,-11-19-11 0,-10-17-1-2,-13-7-4-1,-3-2 1 2,-3-19 5 0,-2-7-5-7,-3 2 2 6,0-11-6 2,0-12 1-1,-3 2 4-3,3-10 4 1,6-15 5 4,4 4 2-2,6-14 5 0,5-12 3-3,8 7 5 9,11-9 4-13,5 6 1 12,11-6 2-10,13 5-7 4,5 6-1 2,5-4-7-2,0 7 0 2,3 14-1-4,3 4 1 8,2 11-7-8,6 8-2 5,10 15-7-7,3 9-2 4,5 7-9 2,8 5-2-4,19 2 0 4,8 7 0-2,10 2 7 3,18 10 6-5,4 5-2 7,17 4 0-7,-1 10 0 6,1 5 4-8,15 9 3 4,-4-1 2 1,19 15 1 2,-6 15 0-4,14 6-3-1,-2 16 2 6,46 15 1-5,-23-2 2 3,3 4 1-4,-13 4 1 2,-1 18-7 1,-7 4 0 0,-12 0 1-1,9-5 3 0,-16 5 0 3,3 23-1-5,-11 1 1 7,-11 28 1-9,6 13 1 6,-16 34 3-1,-13 0 1 0,-14 28 3-2,-7-16-5 1,-17-1-1 3,-15-28 0-4,-8-28 2 4,0-9-3-6,13-5 0 4,10-16-3-1,6-17-1 0,0-14-6 4,16-22 0-5,-3-20-21 0,-5-5-7 1,10-15 18 4,3-6 9-5,-5-5 10 4,-3 0 4-7,14 0 9 9,-9 3 2-4,-8 15 9-6,-4 13 4 8,2 21-12-4,-17 23-5 1,-14 5-8-1,-20 16-2 5,-20 15-1-3,-20 7 1 0,-25 16-4-4,-33 4-2 4,-15 4 2 0,-16 13 0-1,-34 0 1 3,-17 14 0-4,-12-6 0 1,-17 4 0-1,-7 4-3 6,-14-25 0-7,6-19-1 2,-8-23 3-1,7-31 0 5,-18-29 3-6,3-13 8 4,-19-19 3-2,3-5-6 0,-18-7-2 2,4 0 1-4,-7-5 3 7,-5 5 0-9,4-14 2 5,-10-10-2 0,11-13 0-1,-8-22-3 3,13-28 1-3,-11-9-6 0,22-10-3-1,-3-17-6 5,24-1 0-5,-3-17-1 0,16-1 1 1,13 18 0 2,-5 13 2-1,13 15 2-2,19 23-1 3,2 19 1-4,11 18 0 4,19 15 3-3,15 12 0 2,11 16 1 1,16 7 2-1,10 3-3-2,9 4 0 1,7 2-30 1,3 1-12-2,2 4-62 11</inkml:trace>
    </iact:actionData>
  </iact:action>
  <iact:action type="add" startTime="43795">
    <iact:property name="dataType"/>
    <iact:actionData xml:id="d8">
      <inkml:trace xmlns:inkml="http://www.w3.org/2003/InkML" xml:id="stk8" contextRef="#ctx0" brushRef="#br0">16085 13411 148 0,'-138'-14'55'0,"59"7"-43"1,-61-14 10 3,87 0 1 2,-64-12-7 5,-25-17 1-7,-30-4-8 7,-27-2-3-4,1 4-3-1,-25 5-5-5,1-3 1 7,-16-1 1-1,-16 6 0 2,-3 0-3-4,-10 3 2 3,-16-3-1 1,-8 1-2-2,5-1 3-1,-5-14 2 1,-8 0 2 4,3 0 3-6,13 8 6 4,-11-1 2-3,0 3-3 5,0 2 1-8,-7-3-5 6,-9-9 1-1,-7-2-7-1,7 0-1 2,6-2 0-4,-6 8 2 6,-2 6-6-7,2 11-1 7,14 8-3-5,-6 2 0 6,6 6 2-8,10 13 2 1,9 2-3 5,-1 9 0-4,13 5 1 2,-2 7 2-3,-6 1-7 6,14-1-1-7,-3-7-9 5,3-7-4-1,15-7 11-1,6-7 6-1,13-8 2 3,0-8 2-3,-29-15 5 2,3-4 1 1,34 2 2-4,-3-3 0 8,27 3-5-10,21 3-1 9,11-13-2-8,18-11 3 4,24-10 13 0,21 1 9-2,8-24 12 3,3-12 4-4,13-10-13 6,10-32-4-5,16-7-19 5,14-38-5-9,10-7-6 12,16-5-1-11,14-11-32 3,10 16-11 3</inkml:trace>
    </iact:actionData>
  </iact:action>
  <iact:action type="add" startTime="44423">
    <iact:property name="dataType"/>
    <iact:actionData xml:id="d9">
      <inkml:trace xmlns:inkml="http://www.w3.org/2003/InkML" xml:id="stk9" contextRef="#ctx0" brushRef="#br0">1696 7121 212 0,'3'-89'82'0,"2"37"-64"1,-2-44 15 4,5 58 2 3,0-21-18 0,-1-28-5 1,-1-2-5-2,2-5-2 6,-3-10-3-11,-5-6-4-1,0 4 1 9,-5-12-1-5,2-4 0 2,3 7 0 1,-5-10 0-2,2-7-3 2,3 8 1 0,0-1 2 2,3-2 3-4,5 2 0 2,8 12-1-1,5-11 1-1,18 8-1 2,25 6-3 0,7 6 0 0,30-2-1-1,15 3 3 1,22 14 0-2,23 11 3 4,35 5-3-4,13 7 0 3,24 3 1-5,32-1 0 5,23 5 0-2,16 8 0 1,27 6-3 1,13 7 2-5,24 10 1 8,16 12 2-6,15 8-19 3,3 16-6-5,8 15 7 8,-2 15 4-7,-1 6-1 1,3 6 1 3,-2 2-1-1,13 6 1 0,7 11 4-3,-4 18 5 5,63 2 2-5,-56-2 3 2,-32-5-6 3,-31 12 1-4,-29-11 1 0,-30-8 1 3,-23-9 1-2,-3 9 0 0,-2 31 0 4,-1-7 2-6,19 9-3 5,8 35-2-7,-2 3 4 10,4 33 1-11,6 9 2 7,5 22 0-1,-2 41 2-2,-19 13 3 2,-11 2 0 3,-29 23 2-3,-15 5-8-3,-27 16-2 6,-8-6-1-5,-19-3 2 1,-2 0 1-2,-13 0 1 2,2-9-5 3,6 2 1-4,-3 9-2 3,5 3 0-2,-18-14 2 1,-6-22 0-3,-21-13 0 3,-29-34 2 0,-21-7-21 1,-24-20-9-1,-18-18-44 6,-16-1-25-9,-19-36 44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4:4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74">
    <iact:property name="dataType"/>
    <iact:actionData xml:id="d0">
      <inkml:trace xmlns:inkml="http://www.w3.org/2003/InkML" xml:id="stk0" contextRef="#ctx0" brushRef="#br0">12132 909 152 0,'-3'0'57'1,"3"7"-44"0,-5 17 7 3,5-3 1 3,3 16-2 1,2 8 3 0,5 26-6-1,4 6-1 0,-1 3-9 2,-5 0 3-8,-3-5 3 6,-2-2 3 0,-3 0 0 1,-3-12-3-1,1-9 0 2,-4-9-1-3,4-6 1 5,-1-13-6-7,3 2-2 3,-3-17-2 1,3 5 1-2,0-5-2 3,0-1 2-2,0-1-2 1,3-7 2-1,-3 0-4 3,3 4-2-4,2-4-1 5,0 0 3-8,0 0 0 5,1-4 3-1,2 4-1 1,2 0 2 0,3-7 2-1,6 7 2 1,5-3-3-2,5-2-1 5,8 5-1-6,16-2 1 2,8-3-2 1,5 3 2-1,-13 2-4 1,50 0 0-1,6 0-1 2,4 2 0-2,17-2 2 2,0 12 0-3,18-2-5 5,-5 1-1-8,0-1-2 5,13-3 0 0,-6 0 5 0,12-5 1-2,-3 3 2 3,-9-3 2-1,9 5-3-2,-8-7 0 4,-11 0 1-5,35 0 0 2,-22 0-3 2,-15 0 2-3,-3 5-1 2,-8-5-2-1,-16 0 5 2,-16 0 3-2,-10 0-1 3,-11-5-2-5,-5 5-3 5,-3 0 1-5,-13-9 1 2,-5 2 2 1,-6-7-1-1,-5 4 2 1,-3-11 2-2,-5-2 2 3,1-10 5-1,-4 0 3 2,-5-10-8-6,-2-1-2 4,-6 1-3-1,-5-8-2 0,-5-18-2 2,-6-3-1-3,-2-1-1 3,-6 4 0-3,-2 4 0 4,-3-4 0-5,-5 6 0 6,0 4 0-6,-1 14 0 3,1 8 3-2,-3 8-2 2,-2 6 1 0,-3 9 0 0,-3 4 0 0,-2 6 0-1,-3 4-2 2,-3 11 3-3,-8-1 0 5,-5 4-2-6,-21 2 2 0,-8 6 1 4,-10-8 2-2,-27-5-1 0,-3-4 2 1,-5-5-4 1,-21-12 0-3,5 3 3 6,-13-1 1-10,-3-1-1 7,0-4-2-3,-7 8-2 3,4 5 1-2,-10-5 1 1,0 5 2 0,-3 2-6-1,3 2 1 3,6-2-6-6,-6 0 1 5,18 0 6-2,14-2 3-1,5-10 1 3,19 9-2-2,20-8 1 0,20 4 1 1,18 0 1 1,13-3 1-3,8 1-7 4,5-3-2-5,0-2-111 10</inkml:trace>
    </iact:actionData>
  </iact:action>
  <iact:action type="add" startTime="6661">
    <iact:property name="dataType"/>
    <iact:actionData xml:id="d1">
      <inkml:trace xmlns:inkml="http://www.w3.org/2003/InkML" xml:id="stk1" contextRef="#ctx0" brushRef="#br0">10774 756 208 0,'-23'-26'79'1,"2"14"-61"0,-14 5 1 3,19 5-3 3,-10 2-7 0,-9 2 0 2,-4 5-3 0,-4 5-1-3,4-2-3 4,2 4-2-9,0 2 3 2,7 5-4 5,7 3 0-1,4 2 1 1,6-3 0-1,8-2 2 1,10 1 1 0,13 3-1-1,19-3-2 3,14 6 1-4,2-5 1 4,2 6-1-5,1 1-1 1,-1-2-2 3,4 3-1-2,-12 0-1 1,-10-3 3-2,-10 2 0 3,-11-1 1-2,-14 6 4 3,-12-2 2-6,-12-5 0 11,-7 3-1-14,-8-10-6 6,-8-7 1 1,-13 2-7 0,0-9-3 0,5-7-14-1,8-14-5 2,5-5-25 8,9-6-52-12,7-13 15 1</inkml:trace>
    </iact:actionData>
  </iact:action>
  <iact:action type="add" startTime="7110">
    <iact:property name="dataType"/>
    <iact:actionData xml:id="d2">
      <inkml:trace xmlns:inkml="http://www.w3.org/2003/InkML" xml:id="stk2" contextRef="#ctx0" brushRef="#br0">10827 1198 244 0,'-5'19'90'1,"0"-10"-70"0,2 6-3 4,1-6-5 2,-1 5-9 1,0-7 0-1,1 0 5 1,-1 7 3 0,0-7-6 2,-2-4-10-9,0 1-4 2,-1-1 5 9,1-3 1-10,0 0 7 7,2-3 2-2,-2-1 2 1,2 4 0-1,1-3 2 2,-1 3 4-2,3-7-4 0,0 7 0 3,0 0-4-5,-3-7-1 2,1 0-6 1,2 5 1-1,-3-3-2 0,0 3 0 2,3-3 4-2,-2-2 1 0,-1 7-4 3,0-2 1-5,3-3 0 7,0 3 0-9,0-3 2 5,0 3 1-1,0 2-12 1,0 0-4-1,0 0-18 1,0 0-6 0,0-7-7-1,0 4 0 3,3-2-49 2</inkml:trace>
    </iact:actionData>
  </iact:action>
  <iact:action type="add" startTime="7561">
    <iact:property name="dataType"/>
    <iact:actionData xml:id="d3">
      <inkml:trace xmlns:inkml="http://www.w3.org/2003/InkML" xml:id="stk3" contextRef="#ctx0" brushRef="#br0">11214 1299 192 0,'-14'-14'71'0,"7"7"-55"1,-7 5 11 5,9 2 3 1,0-7-7 1,-1 2 1 0,4-2 0 0,-1 5 2-2,1-3-14 3,2 5 6-8,0 5 3 3,0 4-7 9,-3 10-1-10,0 14 2 4,1 2 2 1,-4 10-9 0,-2 0-4-2,-2 6-3 3,2-1-1 1,3-10-5-3,-1 2 1 3,4-14-18-5,-1-4-8 4,3-10-28-3,5-5-11 1,1-16-50 7</inkml:trace>
    </iact:actionData>
  </iact:action>
  <iact:action type="add" startTime="7951">
    <iact:property name="dataType"/>
    <iact:actionData xml:id="d4">
      <inkml:trace xmlns:inkml="http://www.w3.org/2003/InkML" xml:id="stk4" contextRef="#ctx0" brushRef="#br0">10753 1822 244 0,'-8'-5'93'0,"-2"5"-72"1,-11-2 9 4,10 2 2 3,-10-5-16 0,-8 5-3-1,-11-7-11 0,-5 7-1 3,0 0-1-4,3 0-3-5,7 7 2 7,4 0-4-4,9 0 1 4,9 7 0 0,8 0 2 0,13 7-1-1,10 3-1 0,17-3-6 2,2 3-4-3,0 6 8 6,0-2 2-9,-3 8 10 6,1 4 6-2,-6-3-6 0,-3-1-3 1,-5 1 2-1,-5-13 4 2,-5 4 4-2,-6-2 2 2,-5-3-4-3,-8-1-1 5,-5-11-4-7,-8 8 1 3,-6-5-13 1,-7-4-5-1,-3-3-24 1,-3-5-10-1,6-4-36 8,2-5-55-5,3-8 32-6</inkml:trace>
    </iact:actionData>
  </iact:action>
  <iact:action type="add" startTime="8372">
    <iact:property name="dataType"/>
    <iact:actionData xml:id="d5">
      <inkml:trace xmlns:inkml="http://www.w3.org/2003/InkML" xml:id="stk5" contextRef="#ctx0" brushRef="#br0">10939 2149 244 0,'29'7'93'0,"-21"2"-72"1,5 12 5 10,-5-7-1-9,0 0-10 7,0 3 0-3,2 2-7 1,-2-3-3 2,0 8-2-2,0-5 0-6,-3-8 0 8,-5 3-6-3,-2 0-2 4,-6 5 2-5,-5-2 1 6,-3-1-1-7,-3 3 2 1,3 0-1 4,3 2 0-2,10 0 4 2,3 10 3-1,8-10 7 1,8 0 2-4,8-4-5 6,5 1-1-7,11-6-13 8,7 2-4-9,9-7-34 4,-3-7-14 1,0 0-61 8</inkml:trace>
    </iact:actionData>
  </iact:action>
  <iact:action type="add" startTime="8747">
    <iact:property name="dataType"/>
    <iact:actionData xml:id="d6">
      <inkml:trace xmlns:inkml="http://www.w3.org/2003/InkML" xml:id="stk6" contextRef="#ctx0" brushRef="#br0">12116 2245 272 0,'-8'38'104'0,"8"-10"-81"1,3 24 3 5,-1-22-6 6,4 27-13-10,-1 4-4 6,3-2 0 0,0 4 0-1,0-2-1 3,-3-11-4-9,0-10-1 3,-2-12 4 6,2 0 1-5,1-14-3 6,2-11-1-6,-1-10-43 7,1-15-20-8,0-8-49 10</inkml:trace>
    </iact:actionData>
  </iact:action>
  <iact:action type="add" startTime="8972">
    <iact:property name="dataType"/>
    <iact:actionData xml:id="d7">
      <inkml:trace xmlns:inkml="http://www.w3.org/2003/InkML" xml:id="stk7" contextRef="#ctx0" brushRef="#br0">12100 2177 292 0,'11'0'110'0,"-6"-5"-86"1,8 5 5 7,-5 0-3-4,3 0-17 8,5-2-2-9,0 2-5 5,5-7-2 0,5 7 1 0,6-7-4-7,8 4 0 6,13-1-3 0,10 4 1 2,3 0 1-3,6 0-1 4,4 7 1-5,14 0 3 5,0-5 0-4,3 5 1 2,15 7 0 0,6-14 0-2,5 5 0 4,14-5 2-5,-1 0-1 7,3 2 2-8,10-2-2 8,1-2 2-11,2-3-2 7,5 5 2 0,-7-7-4-1,2 7-2 0,-5 0 2 2,-13-7 0-2,-1-2 1 1,-4 9 2 2,-12-7-1-6,-9-3 2 4,-4-2-2-1,-5 12 2 0,-5-7-2 2,-10 5 2-2,-11 2-2 0,-9 0 2 0,-4 2-4 3,-6 5-2-5,-5-2-1 6,-2 2 3-6,-1 3-5 2,0-1 0 2,-2 5-4-2,-8-7-1 0,-8 7 3 1,-6-7 3 0,-5 0 0 0,-2 0 1 0,-6-4 0-2,0 4 0 0,-2 0 5 3,2 0 3-3,1 0 1 4,-1 0 0-4,0 7 1 2,3 0 1-1,-2 0-1 2,1 3 1-4,1 6 0 6,3 8 3-6,0 23-1 3,4 7 0 0,1-2 1-2,0 2 4 2,-3-4-6 0,-2-3-2-1,-3-12-3 1,-3 0-3 2,3-9 1-5,-3 3-1 3,3-20 0-1,3 5 0-1,0-7 0 5,-3 3 0-6,-1-3-11 4,1-7-3-3,-2 0 2 2,-1-7 3-1,-2-2 0 3,-1 11 3-5,1-2-3 3,-3-7-1 0,0 10-2-1,-3-3 0 0,-2 0 2 1,-3 0 1 0,-3-2 3 0,-4-3 2 1,-4 5 2-4,-7 0 1 3,-11-5 1-1,-16 5 2-1,-8-7-3 4,-5-2 0-4,-6-5-1 3,-18-7 0-3,-5-3 6 4,0 6 2-5,-6-6 0 5,-18 1-1-6,0 4-3 6,-8-9 1-3,-11 4-2 0,3 8 2 0,-15-10 0 1,-1 3 3 0,-5 2-5-1,-8 4-3 2,2-2 3-3,-10 3 1 5,3-3-3-7,0 7 1 3,-6-2 0 3,8-4 0-5,-2 4 0 4,10 4 2-2,14-1-3 3,4 4 0-6,20 0 1 8,17-3 2-8,17-2 1 7,16 5 1-7,15 0 2 2,16 0 1 3,9-2-3-2,7 2-1 1,3-5-12-1,2 3-7 3,3 0-82 3,8-3-63-6,6-2 54-1</inkml:trace>
    </iact:actionData>
  </iact:action>
  <iact:action type="add" startTime="18925">
    <iact:property name="dataType"/>
    <iact:actionData xml:id="d8">
      <inkml:trace xmlns:inkml="http://www.w3.org/2003/InkML" xml:id="stk8" contextRef="#ctx0" brushRef="#br0">16654 1306 140 0,'5'-7'55'0,"-2"7"-43"1,2-7-1 5,-2 7-4 2,2-7-5 0,0 5 1-1,3-5-2 1,0 0-1 0,3 2 1-1,2-9-1-6,8 7 2 6,0 5 1-1,6-8 1 4,5 3 6-4,5 0 6 1,2 2 9 1,1-9 5-1,0 7-5 1,-1-2-1-1,1 2-7 2,2 0-2-3,3 7-12 3,14-3-1-3,1 3-2 2,-1 0 2-1,2 3-1 1,2 1-1 0,1 3-2 0,7 3-1-1,0-1 2 2,-2 10 0-4,-3-2 1 7,6 6 2-9,5 12 1 5,-1 3 1-1,-2 0 2 1,-2-3 1 0,-6 3 1 0,-3 4 2 0,4-2-5-1,-7 2-3 3,-4-4-4-5,-8 14-1 2,-6-8 2 0,-5 1 2 0,-5-3 0 1,-6 1-1-1,-2 1 3 2,-5-4 0-3,-1 19 1 5,-2-2 2-6,-5-6 1 6,-3-4 3-8,-6-2 1 5,-2-7 1 0,-2 2-2-1,-4-3 1 1,-2-4-6-1,-5 3-3 1,-5-6 3-2,-14 3 1 5,-13 0-5-6,-3-5 0 3,-2 15-1-1,-3-13 2 0,-5 1-3 0,-6-1 0 1,-7-1-1 0,-1-6 0-1,1 3 2 2,-3-7 2-3,0 2 1 5,-8 0 3-7,2-4-5 4,9-3-1-1,5 0 0 1,5-5 0-1,5 3-3 1,-2-10 0 0,5-2 4-1,-2-2 3 3,7 2-1-5,3-7 0 3,3 0-8-1,5-3-2 0,5-1-7 1,5 1-2-1,9-4-9 1,5 0-4-1,5 0-2 2,5-3 1-3,8-4 8 6,3 0 3-9,6 5 12 6,1-8 3-3,4-2 6 2,-1 0 3 0,4 0 7-1,1 3 4 2,4 2 9-3,-1 4 7 4,-4 3-4-5,-1 0-2 7,-3 7-10-9,-2-2-5 4,-3 2-9 1,-2 0-1 0,0 7-1 0,-6 0 2-1,-8-8-8 3,-7 8-1-5,-9 8 4 6,-7-8 1-8,-9 7 2 5,-2 2 2-1,0 5-1 0,-3 0-1 1,1 0 1 0,-4 3 1 1,-4-3-1-3,-4 0-1 3,4-5 1-3,2 3-1 5,5-9 0-7,8-3 0 3,9 7 2 1,4-7 1-1,6 0 1 1,5 0 0-1,3 0 0 2,-1 0 0-3,4 4-2 5,-1-1-2-7,3-3 1 5,0 0-1-3,3 4 0 2,-1 6 2-1,4-3-3 1,-1-5-2 1,0 5 2-2,1-2 2 4,-1-3 0-7,0-2-1 7,-5 0 1-7,0 0-1 3,0 0 0 1,5 0 2-2,-5 0-3 4,0 0-2-4,0 0 2 4,0 0 0-5,0 0-2 3,0-2 2-1,0 4-1 2,3 5 0-2,2 0 4 0,3 0 1 1,3 3-1-1,7 9-2 3,9 2 1-5,7 2 1 7,3 6 1-8,3 1 1 2,0 8 0 2,-3-1 2-1,-3 8-1 1,-2-7 0-1,-3 2-6 3,-5-7-1-6,-6-5 1 9,-4-7 0-9,-4-4-2 3,-2-10 2 0,-3 0 1 1,1 0 0-1,-6-7 8 3,2-7 5-4,4 0-2 1,-1-15-1 2,0-3-2-3,0-18 2 4,1 1-1-5,-1-3 0 3,-2 12-3-1,5-26 1 1,-8-6-2-1,8 8 2-1,-3 5 0 4,5 8 3-4,1 8-3 6,0 11-2-9,-3 6-2 9,-3 9 0-8,-3-4-9 4,-2 21-9 7,-2 17 0-8,-3-1 4 1,-3 6 1 0,2 6-11-1,6-12-4 3,0 1-53-6,16 2-24 3</inkml:trace>
    </iact:actionData>
  </iact:action>
  <iact:action type="add" startTime="34238">
    <iact:property name="dataType"/>
    <iact:actionData xml:id="d9">
      <inkml:trace xmlns:inkml="http://www.w3.org/2003/InkML" xml:id="stk9" contextRef="#ctx0" brushRef="#br0">2937 7239 96 0,'0'0'35'0,"0"4"-27"1,0-4 16 4,0 0 4 3,0 0-11 0,5-4-4-1,1 4-11 1,2-7-1-1,-6 4-1 1,6-1-3-7,0-3 2 5,0 4 1 1,3-4 2 1,-3 7-3 0,2-4 0-1,1 4 1 1,5-3 2-1,2 3-1 1,9 0-1 0,-1 0 1-1,3 0-1 0,0-2 0 2,3-3 2-3,0 5-1 2,0-2 2-1,2-3-2 3,-2 5 2-5,2 0-4 6,3 5 0-6,13-3 1 6,-5-2 0-7,3 5 2 2,-3-5 1 4,3 0-4-4,2-5 1 1,3 5-2 1,10-7 0 1,1 5 2-3,-1-5 0 5,1-5 0-6,-1 5 2 3,-2 4-1-1,11-1-1 0,-4 1 1 1,-4 3-1-1,-3-2 0 1,0-3 2-1,-3 5 3 2,8-2 2-3,0-3-3 5,0 5-3-8,0-7 0 5,-10 0-1 0,8 0 4-1,-4 0 5 0,-4 5 1 1,5-5 2 1,-6 7-6-2,-4-7-2 2,-6 7-4-3,-6-3-1 1,-2-1 3 1,-2 4 1-1,-9 0-1 1,3 0 1-1,0 0-4 1,6 0-2-1,4 4-3 3,6-1 1-5,8 1-76 10</inkml:trace>
    </iact:actionData>
  </iact:action>
  <iact:action type="add" startTime="36146">
    <iact:property name="dataType"/>
    <iact:actionData xml:id="d10">
      <inkml:trace xmlns:inkml="http://www.w3.org/2003/InkML" xml:id="stk10" contextRef="#ctx0" brushRef="#br0">2596 7947 152 0,'0'-3'57'1,"0"3"-44"0,0-4 5 2,0 4 1 5,0 0-9 0,0 0-1-1,2-3-5 1,4-1-3-2,-6 4 0 3,2-3-4-8,6-1 2 5,0 4 1 2,3 0 0-1,-1 4 0 1,6-1 0-1,5 4 0 1,6-3 0-2,5-1 2 3,-3 4 1-1,5-2 1-1,-5-3 0 1,6 0 0-2,4 3 0 2,12-5-2 0,4 7-2 1,6-5-2-2,-5 5 1 2,2-7 1-4,0 5 2 4,5-5-1-2,1 3-1-1,10-3 1 2,-5-3-1-1,-6-2 2 2,1 5 1-2,7-2 1 3,3 2 2-5,1-5 1 6,-7 3 1-7,4 2-2 4,-6-5-1-1,11 5-3 0,-1 0 1 1,1 0-4 0,-11 0 0 0,3 0 7-1,-5 5 4 2,2-5-5-3,2 0-3 5,-1 0-1-6,-7 0 1 1,-1 0-1 2,-1-5 2 0,-3 3 2-1,6 2 2 0,3-5 1 2,-6 3 0-4,-2 2-4 7,-3 0-3-7,-3 0-5 1,-3 0 0 2,4 0 4-1,-4 2 4 0,6 3-6 1,0-3 0 1,-8 3 4-3,0 2 4 4,0-5-8-1,0 6 0-5,0-1-29 5,8 4-11-4,11-1-61 12</inkml:trace>
    </iact:actionData>
  </iact:action>
  <iact:action type="add" startTime="37451">
    <iact:property name="dataType"/>
    <iact:actionData xml:id="d11">
      <inkml:trace xmlns:inkml="http://www.w3.org/2003/InkML" xml:id="stk11" contextRef="#ctx0" brushRef="#br0">2876 9224 132 0,'0'0'52'0,"0"-2"-41"1,0-3-4 5,3 5-7 1,2 0-6 1,3 0 1 0,3 0 1-1,-3 0 2 1,5 0 1 0,0-2 1 0,6-1 2-1,-1-1 3 0,1 4-2 1,10 0-2-2,8 0 8 2,5 0 4-1,3-3 2 1,0 3 1 0,0-4-4 0,8 4 0-1,3 0-7 1,15 0-3-7,0 0 1 5,1 0-2 4,-1 0 2-5,3 0-2 5,16 4 2-4,-8-1-4 0,6-3-2 2,-6 0 2 0,18 0 2 2,-2 4 4-4,0-1 2 2,-3-1 5-2,9 3 3 4,-4-3-4-4,-2 3-1 0,-8-5-2 3,13 2 2-3,-8-2 1 3,-5 0 3-3,0-2 2 3,6-3 2-2,1 3-6 2,-1-5-2-4,-4 4-5 8,6-1-2-10,3 4-3 3,-6 0-1 2,14 0 1 0,-14 0 2-1,-3 0-3 1,-4 0 0 1,-14 0-1-4,-13 0 0 6,-8 0 4-6,-8 0 1 3,-8 0-4 0,-6 0 1-2,-2-3 0 1,-5-1 0 1,0 4-31 1,3 0-12-2,2-3-51 7,13 3-42-2,6-5 50-9</inkml:trace>
    </iact:actionData>
  </iact:action>
  <iact:action type="add" startTime="42467">
    <iact:property name="dataType"/>
    <iact:actionData xml:id="d12">
      <inkml:trace xmlns:inkml="http://www.w3.org/2003/InkML" xml:id="stk12" contextRef="#ctx0" brushRef="#br0">2175 6451 192 0,'-3'-3'71'1,"3"3"-55"0,-8 3-5 2,8-3-8 12,0 4-4-7,-5 4 3 0,2-6 1-2,1 5-1 3,-6 0-4-8,3 0 1 6,-1 0 5 0,-2 0 2 0,-2 7 2 1,-3 3 0-2,2-3 0 3,-8 7 2-2,-4 3-1 0,-6 4 0 1,-1 0-1-1,4 10 0 3,0 6 0-3,-1 10 2-1,6 5-3 6,0 0 1-6,7 7-1-2,7 4 1 5,4 8-2-2,-5-7 1 1,8-5-2 0,-8-8 2 0,8-1-4-1,-5 6 0 3,2 6-1-4,0-6-2-1,3-2 3 6,-7-9 0-7,-1-7-4 5,-3-3 1-3,-2-7 2 2,0-4 1-1,-6-8-1 4,-5 1-2-6,6-10 1 6,4-7-1-7,-1 0 2 2,4 0 3 2,3-4-2 0,0 1-2 0,5-1 0 0,6 1-1 0,5 3-3-2,3 3 0 3,7 4 2-2,6 14 0-1,-6 12-2 3,4 7 2-3,1 5-1 5,-4 9 0-7,0 21 0 5,-6 5 0-3,0 3 2 3,-2 4 2-3,-4 5-3 5,-7-10-2-5,-5-2 2 0,0-16 0 2,-3-10 9-1,0-9 7 1,-3-15 6 0,6-2 4 0,3-11 0-2,2-8 0 2,0-1-12 0,0-4-5-2,7-8-34 3,7 4-13-3,20-7-70 3,19 4-30-3,0-8 23 10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5:44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51">
    <iact:property name="dataType"/>
    <iact:actionData xml:id="d0">
      <inkml:trace xmlns:inkml="http://www.w3.org/2003/InkML" xml:id="stk0" contextRef="#ctx0" brushRef="#br0">4210 6862 192 0,'-11'-9'74'1,"3"4"-58"0,-2-4 16 4,4 4 4 2,-2 3-3 1,-2-5 1-1,-1-7-11 1,-10 0-3-2,-5-3-12 4,-9-6-1-9,-2-6 3 4,-13-1-2 2,-6-20 1 1,-12-1-3 0,-20-3-1-2,-2-5-6 3,-8 2 1-2,-2 3 4 0,2-9 2 1,8 11 11 2,11 5 4-4,10 5-5 6,13 11-1-9,9 3-9 5,2 4-2-3,16 3 0 5,2 7 2-3,11 5-3 0,-2-3 0 4,7 5-14-6,3 4-8 5,0-4-52-6,6 14-118 20</inkml:trace>
    </iact:actionData>
  </iact:action>
  <iact:action type="add" startTime="9162">
    <iact:property name="dataType"/>
    <iact:actionData xml:id="d1">
      <inkml:trace xmlns:inkml="http://www.w3.org/2003/InkML" xml:id="stk1" contextRef="#ctx0" brushRef="#br0">3072 6230 296 0,'3'-5'110'1,"-3"7"-86"0,0-4-2 3,0 2-5 4,0 0-13 0,0 0 0 0,-3 0-2-1,3 0 1 0,-8 0-2 2,3 0-1-8,-3 0 1 4,3 0 1 4,-3 0 1-3,-3 2-1 5,-5-2-2-7,-2 7 1 4,-6-4-1-2,-3 4 0 4,-4 0 2-4,-12 0-1 2,4 0 2 2,-6 5 0-5,2-3 1 5,6-2 0-5,0 7 2 2,-5 0-1 1,-1 3 0 0,-4 6-3-1,-1 6 1-1,-2-1-4 3,2 5 0-2,-5 2 3 3,0 3 3-5,-2-1-2 7,-9 3 0-9,1-7-1 5,-9 5 1-1,12 4-2 2,4 1-1-3,3 8 1 2,6-4-1 1,-6 3-3-3,5-3 2 4,-2 2 1-6,5 3 2 4,5 7-1 0,-2 7-1 0,7-5-2-1,6 2 1-1,0 6 1 3,3 6 2-2,7 5-3 3,3 2 0-5,0-2-1 6,8-5 0-7,6 5 2 3,-1 0 2 1,3 0-1 1,0-4 2-3,3-1 0 1,5 7 1 3,0-2-2-3,2-7-2 2,9 2 5-4,-1-2 4 3,11-2 1-1,6-1 2 1,2 3-2 0,2-2-1-1,-1-10-5 0,7-2-3 1,-1 2-3 1,12-5 1-4,8 6 3 7,2 1 1-9,3-9-1 4,2 3 1 1,-5-6-7 2,3-4-1-5,-6-4-1 2,1 1 2 3,-3 1 2-3,2 7 1 2,1 4 1-4,7-2 0 5,1-2 0-5,2 0 2 3,-3-3-3-1,1 3 0 0,-9-5 1 3,3 5 2-5,3-3-1 3,-13-9-1 0,-9-4 3 1,-4-8 0-3,-9-5-4 4,-5-2-1-6,-5-6-2 4,-3 1 3 0,-2-4-7-1,-4-5-2 1,-4-2-5-1,0-1-2 2,2 3-3-3,-8-14-12 9,0-7 9-7,-2-7 1-1,-3-17 4 0,-3-9 5 2,-2-2 6-2,0-3-3 1,-3 7 2-1,-5 1 6 2,-1 1 3-4,-9-8 5 7,-6-1 1-9,-1 5-3 5,-1 5-3-1,10 13-3 1,2 3-1-1,6 8 6 2,8 4 3-2,-3-1 3 1,0 8 2 1,5 3-3-3,3-1 0 5,-5 3-1-8,2 2 1 4,3 0-2 2,29 33-1 5,13 18-3-6,3 1 1 1,3 7 2-3,5-3 7 5,0-2 2-7,0-4 6 5,2 2 2-4,-2-8-5 3,-16-6 0-1,-5-8-8 2,-11-8-3-1,-2-8-8-2,-6-5-1 3,-5-2-6-3,-8 0-1 2,-13 0 0-1,-14-7 1 0,-12 0 3 2,-9 0 4-3,-5 0 1 2,-13 0 3-1,-16 0-6 2,-5 5-1-3,-1-3-1 5,-2 5 4-7,-5 0 1 5,8 8 1-3,13-1 0 2,13 2 0-1,8 1 2 1,16 1 3 1,8-1 7-2,5-3 2 3,3-5-16-5,2 3-6 6,1-5-16-7,-1-4-5 2,-5-10-31 3,8-3-12-2,6-6-50 8</inkml:trace>
    </iact:actionData>
  </iact:action>
  <iact:action type="add" startTime="16023">
    <iact:property name="dataType"/>
    <iact:actionData xml:id="d2">
      <inkml:trace xmlns:inkml="http://www.w3.org/2003/InkML" xml:id="stk2" contextRef="#ctx0" brushRef="#br0">5202 7298 140 0,'-40'7'55'1,"17"-10"-43"0,-7 6 3 2,20-3 1 5,-9-7-8 0,-7 4-2 0,-1-4-3-1,-10-5 0 0,-8 3-2 1,-5-5-3-7,2 0 1 6,-4 0 1 0,1-3 2 0,1 1-3 2,-3-5 0-3,-2-1 7 3,-4-6 6-1,9-2 7-1,-3-15 5 3,8-12-1-6,0-4 0 3,-5-5-10 2,2-9-3-3,1-12-2 2,4 7 0-1,6 5-4 2,5 0-1-3,14-12 1 6,5 4 2-8,13 3-3 7,2 5 0-7,9 2 1 3,5 7 0 1,8-7-7 0,-1 5 0-1,9 2 3 0,3 10 4 2,2 9-3-2,8 2-1 3,8 3-5-6,2 11 1 4,3 3 0 0,3 7 2-2,19 11-6 3,2 3-2-3,0 12 6 3,0 4 1-2,5 20 3 3,6 11 0-5,15 23-3 6,-10 5 2-7,-11 15 3 3,-7 18 1 0,-6 9 1 2,-8-6 0-2,-11 13 9 1,-15 3 6 0,-13-2-4-1,-9 0 2 3,-18-3-8-5,-21-5-1 2,-11-18 0 1,-5-12 0-2,-8-7 0 3,-8-12 0-2,-2-2-4 1,-9-10-1-1,11-9-1 2,3-4 1-3,13-13-22 5,8 3-9-7,10-7-70 11</inkml:trace>
    </iact:actionData>
  </iact:action>
  <iact:action type="add" startTime="16803">
    <iact:property name="dataType"/>
    <iact:actionData xml:id="d3">
      <inkml:trace xmlns:inkml="http://www.w3.org/2003/InkML" xml:id="stk3" contextRef="#ctx0" brushRef="#br0">4607 7312 152 0,'0'0'57'0,"0"-7"-44"1,5-7-8 6,-5 6-5-1,0-1-2 4,0-5 3-5,0 0-2 3,0 0 0 0,0 7 1-1,0-3 4-6,0 6 5 5,0 4 4 2,0 14 2 0,0 14 3-1,5 17 3 2,3 6 4-3,3 22 2 6,2 24-6-8,-5 11-2 2,3 12-14 2,-1 7-5 0,-2 12 4-1,0 7 4 1,-3-5-4 1,1 14-2-3,-4-2-1 4,4-10-1-6,-4 3 6 5,3-12 4-3,1-9 1 3,-1-15 3-2,3 1-3 0,-5-8-1 1,2-6-4 0,-2-10-1 1,-1-12-6-3,3-4-1 4,-5-15 3-5,3-4 1 1,2-10-3 2,-5-11-1 0,6-3-13 0,2-7-2-2,5-7-23 4,5-11-7-5,1-10-68 11</inkml:trace>
    </iact:actionData>
  </iact:action>
  <iact:action type="add" startTime="17254">
    <iact:property name="dataType"/>
    <iact:actionData xml:id="d4">
      <inkml:trace xmlns:inkml="http://www.w3.org/2003/InkML" xml:id="stk4" contextRef="#ctx0" brushRef="#br0">5157 9798 184 0,'-11'12'68'1,"4"11"-52"0,-15 22 19 5,14-21 5-1,-2 13-16 6,-9 5-5-6,3 1-12 6,1-10-5-7,-7-5-1 3,-4-7-4-6,-8-18 0 6,-14-20 2 0,-5-14 0 1,-3-11-2 0,-4-10 2 1,4 1-1-3,-13-1-2 5,6 10 0-7,10 11 0 2,8 7-2 3,8 10-1-2,5 14-27 0,6 7-13 2,7 7-41 5</inkml:trace>
    </iact:actionData>
  </iact:action>
  <iact:action type="add" startTime="17734">
    <iact:property name="dataType"/>
    <iact:actionData xml:id="d5">
      <inkml:trace xmlns:inkml="http://www.w3.org/2003/InkML" xml:id="stk5" contextRef="#ctx0" brushRef="#br0">4234 10285 196 0,'39'-52'74'0,"-15"31"-58"1,34-10 23 6,-26 17 4-1,13-9-6 2,0-1-2 0,11-2-17-1,4 8-6 1,15 3-8 0,-4 8-1-7,0 10 3 7,-4 11-5-2,1 16-3 4,-1 20-4-5,-4 16 1 1,-5 30 1 3,-13 17-1-2,-8 23 1 1,-10-1 3-1,-11-15 0 1,-14-3 1-2,-15-13 11 4,-13-22 5-4,-6-9-8 6,-18-7-2-9,-14-14-6 3,-15-15-1 2,-6-9-4 0,-8-11 1 0,-12-12-9-1,4-20-2 2,11-13-8-3,3-16-2 4,13-8 8-5,10-14 5 3,6-16 10 0,18-5 3-2,16-10 16 3,16-13 8-3,16-1 3 3,16 0 1-3,3 6-8 5,18-4 0-6,10 27-10 7,6 9-2-10,-8 21-25 6,3 15-11 0,-6 16-36-1,0 32-14 1,3 22-42 8</inkml:trace>
    </iact:actionData>
  </iact:action>
  <iact:action type="add" startTime="18305">
    <iact:property name="dataType"/>
    <iact:actionData xml:id="d6">
      <inkml:trace xmlns:inkml="http://www.w3.org/2003/InkML" xml:id="stk6" contextRef="#ctx0" brushRef="#br0">4964 10174 236 0,'-27'97'90'1,"-10"-31"-70"0,-29 61-1 2,37-68-6 5,-11 35-3 2,-5 16 4-4,-13 8-4 4,-11-1 0-6,3-13-6 6,8-10 4-9,3-23 4 4,10-8-13 3,10-18-5-1,9-10-14 1,18-23-90 17,13-17-42-21,14-30 59 4</inkml:trace>
    </iact:actionData>
  </iact:action>
  <iact:action type="add" startTime="18530">
    <iact:property name="dataType"/>
    <iact:actionData xml:id="d7">
      <inkml:trace xmlns:inkml="http://www.w3.org/2003/InkML" xml:id="stk7" contextRef="#ctx0" brushRef="#br0">4588 9923 256 0,'5'2'96'0,"1"3"-75"1,2 11 12 4,-3-2 2 4,6 10-4-2,7 25 2 2,9 12 1-4,18 19 4 3,7 24 18 23,78 145-30-23,-24-42-13-2,-19-35-9 4,-13-29-2-5,-18-30-1 6,-6-16 2-7,-7-22-2 6,-6-16-5-9,-3-10-2 4,-2-6-35 3,-1-10-15-2,6-8-79 10,11-8-73-9,8-8 72 3</inkml:trace>
    </iact:actionData>
  </iact:action>
  <iact:action type="add" startTime="20407">
    <iact:property name="dataType"/>
    <iact:actionData xml:id="d8">
      <inkml:trace xmlns:inkml="http://www.w3.org/2003/InkML" xml:id="stk8" contextRef="#ctx0" brushRef="#br0">6657 7453 144 0,'-23'12'55'1,"7"-3"-43"0,-8 5 10 2,5-12 1 5,-7 6-7 0,-11-8-1-1,-6 0-7 0,-4-10-3 1,-3-4-2 0,-9-7 2-8,-7-10 4 7,-5-6-5 0,5-6-2 2,7 6 5-2,6-8 3 1,6 0 6 0,2-4 2-1,3-5 4 0,2-12 3 3,0 0-11-5,6 0-3 3,5 0-5-1,5-14 1 0,13 3-4 2,9-3-2-3,7 7 2 2,8-7 2-1,0-2-2 2,6-1-2-2,5 10 0 4,2 7 1-7,6 8-3 4,2 11 0-2,11 4-4 2,6 8-1 0,1 4-8 0,7 15-4 0,4 4 5-2,17 10 3 4,4 4 8-4,1 12 6 5,-3 5-9-8,5 14-1 5,6 12 3 0,-3 4 1-1,-8 10 4 0,-5 9 3 0,-6 10 2 2,-10 6 3-2,-3 18 10 3,-16-6 7-6,-18 10-1 8,-16 2 2-9,-10-7-14 5,-12-2-5 0,-7 9-11 0,-3-4-3-1,-5-13-31 1,-3-4-14 1,-2-4-71 8,0-13-47-14,-3-23 72 4</inkml:trace>
    </iact:actionData>
  </iact:action>
  <iact:action type="add" startTime="21367">
    <iact:property name="dataType"/>
    <iact:actionData xml:id="d9">
      <inkml:trace xmlns:inkml="http://www.w3.org/2003/InkML" xml:id="stk9" contextRef="#ctx0" brushRef="#br0">6234 7356 240 0,'3'-7'90'1,"-3"12"-70"-1,0-5-1 9,0 2-6-5,0-2-14 3,0 5-1 1,-3-3 0 0,-8 6 1 0,-2-1 1-1,-3 2-3-6,-5 5 2 8,-3 5 1-4,0 0 0 5,-10 2-3-5,2 0 0 2,-2 3 2 1,0 1 0-1,4 1 3 1,1 10 3-1,0-6 0 2,3 8 2-2,-1-3 2 3,3 0 2-4,3-2-1 5,0 10-1-8,3 1-3 7,-1 8 1-4,-2 7-6 3,5 9-1-3,0-2 0 2,3 7 2 1,8 14-6-3,-3 2 1 4,5 5 3-5,6-2 4 4,5 12-1-3,-3-3-2 2,6-12 2-1,-1-6 0 0,3-11 7 1,1 4 4-1,-1-3-5 2,-3-3-1-3,4-4-2 6,-6-9-1-9,2-3-3 4,-2-10 1 0,0-6-2 0,-3-7-1 1,1-3 3 0,-1-7 0-1,0-5-4 1,0-1 1 1,1-6-2-3,-1-2-2 1,0 0-17 1,3-7-9-2,3-2-24 3,-1-5-11-3,1-7 8 3,0-5 4-2,-3 2 31 2,-3 1 12-3,0 2 25 5,0 0 13-7,-2 6 3 5,0 1 2-3,2 0-14 2,-2 21 0 7,2 8-4-7,6 8 0-1,-1 8 1 2,3 7 2-3,-2-3 1 5,0-12-4-7,-4-1-1 2,-1-13-8 2,-1-2-4 0,0 0-4 0,-5-7-1-1,-2-4 2 3,-4 1 0-6,-4-8-2 8,-1 1 0-8,-2 3 2 4,0 0 0-1,0 0 1 0,-1 3 0 0,-2 4 2 2,1 0 3-1,1 5-7-1,1-3-3 2,0-2-28-3,0 0-14 1,2-7-63 8</inkml:trace>
    </iact:actionData>
  </iact:action>
  <iact:action type="add" startTime="22314">
    <iact:property name="dataType"/>
    <iact:actionData xml:id="d10">
      <inkml:trace xmlns:inkml="http://www.w3.org/2003/InkML" xml:id="stk10" contextRef="#ctx0" brushRef="#br0">5512 10640 264 0,'2'-9'99'0,"6"-1"-77"1,0-9 4 4,-3 10-2 3,9-19-16 0,4-3-2 0,3-11-9-2,6-3-2 6,5-7 2-9,2 1-6-2,0 6 2 5,1-7 3 3,2 8 2-3,2-6 2 3,1 13 2-1,8-1 3 0,2 7 2-2,0 3-3 4,1 7-3-5,-1 4 4 4,5 10 1-2,9 0 0 0,2 7-1 0,3 7-1 1,-11 3 0 0,3 9-2-2,0 11 1 4,2 8-4-4,3 7 0 5,-2 13-1-7,-3 15 0 3,-8 7 0 1,-6 3-2-1,-4 6 5 0,-12 7 3 1,-7-1-1 1,-5 1 0-3,-9-2 1 4,-7-5 0-5,-8 1 2 7,-6-8 1-9,-15 0-3 4,-14 3-1 1,-13-10-1 0,0 1-2 0,-5-3 1-1,-8-10-1 2,-14-9-3-3,-4-2 2 4,-22-10 1-5,5-16 0 2,-2-12 2 1,3-23 1-1,12-19 5 2,12-12 3-3,7-17-2 3,11-4 0-3,15-24-1 5,22-6 0-7,21-18 0 8,19-15 0-9,20-3-9 4,22-5-4 1,13-23-48 0,3-15-20 0,0-22-67 9</inkml:trace>
    </iact:actionData>
  </iact:action>
  <iact:action type="add" startTime="24084">
    <iact:property name="dataType"/>
    <iact:actionData xml:id="d11">
      <inkml:trace xmlns:inkml="http://www.w3.org/2003/InkML" xml:id="stk11" contextRef="#ctx0" brushRef="#br0">7949 7076 156 0,'0'0'57'1,"0"0"-44"0,0 0 5 3,0 0-1 4,0 0-10-1,0 5-2 0,-3-2-1 1,-5 4 2 0,-3 0-3-1,-4 0 0-6,-4 2 3 6,-5-2 1 1,-8 5 1-1,-7-10-4 1,-12 3-1-1,-1-10 5 1,-4 3 3-1,-2-5-4 0,2-5 1 2,-5 3-3-1,-5-12 0-2,5-10-1 3,3-4 2-3,8-10 1 5,5-7 1-6,8-2-4 6,8-2-3-8,5-17 0 5,5 5 1-1,6-5-3 1,8 7-2 0,5 0 2 0,10-2 2 0,12-5 0-2,12 0-1 4,14 7-2-4,5 5 1 0,2 2 1 3,6 7 2-2,5 8-3 0,8-6-2 0,0 10-1 2,0 5 3-3,6 7 0 4,10 11 1-4,2 17 0 2,1 7 2-2,8 17 1 2,7 13 1 0,-2 29 13 0,-3 14 6-1,-10 14-5 1,-11 19-3 1,-19-2-6-3,-15-3-1 5,-19-2-3-7,-16-3 0 2,-13-6-6 3,-8-15-1-3,-5-9-4 3,-3-7 1-3,0-14-6 3,0-3-3-2,0-11-14 3,-2-1-8-6,-3 1-55 11</inkml:trace>
    </iact:actionData>
  </iact:action>
  <iact:action type="add" startTime="24760">
    <iact:property name="dataType"/>
    <iact:actionData xml:id="d12">
      <inkml:trace xmlns:inkml="http://www.w3.org/2003/InkML" xml:id="stk12" contextRef="#ctx0" brushRef="#br0">7549 7354 164 0,'3'-5'63'1,"-3"5"-49"0,0 0 0 4,0 0-3 7,0 0-5-9,0 0-1 3,0 0-6 3,0 0 1-2,0 0 0 1,0 7 0-7,-3 0 0 6,-5 8 2 1,-3 1 1-1,-4 3 10 3,-4 0 6-6,-2 9-4 8,-6 2 2-9,-2 13-6 4,-8 11-1 3,-2 2-2-1,-1 3 0-1,3 2-4-2,3 5-1 3,4 7-1-1,4 7 1 2,5 0 2-6,5 2 2 1,3 10-8 2,2 2-1 0,6 7 0 2,2 3 1-2,3 2 3 2,0 2 1-2,5-2-4 2,6 11 1-4,5-6 4 7,5-10 5-8,3-12-1 3,2-6 3 0,1-1-4 0,-1-9 1 2,-5-7-3-3,1-10 0 4,-4-11-6-3,-2-7 1 3,-3-10-5-6,-2-5 1 3,2-1-44 0,0-8-18 0,0-5-44 8</inkml:trace>
    </iact:actionData>
  </iact:action>
  <iact:action type="add" startTime="25258">
    <iact:property name="dataType"/>
    <iact:actionData xml:id="d13">
      <inkml:trace xmlns:inkml="http://www.w3.org/2003/InkML" xml:id="stk13" contextRef="#ctx0" brushRef="#br0">7062 9789 216 0,'0'0'82'0,"3"9"-64"1,5 15-7 1,-3-10-6 5,0 7-7 1,1 2 0-1,2 10-7 2,2-2-2-2,3-8 6 4,1-1 0-10,-1-13 3 2,5-4 11 4,9-12 5 1,2-12 29-1,3-5 14 1,2-6-12 0,0-6-6 0,-2-1-22-1,0-1-9 3,-3 3-14-4,-2 4-4 1,-4 8-41 1,4 2-19-2,2 6-57 9</inkml:trace>
    </iact:actionData>
  </iact:action>
  <iact:action type="add" startTime="25645">
    <iact:property name="dataType"/>
    <iact:actionData xml:id="d14">
      <inkml:trace xmlns:inkml="http://www.w3.org/2003/InkML" xml:id="stk14" contextRef="#ctx0" brushRef="#br0">6858 10558 144 0,'3'-75'55'1,"0"23"-43"0,-1-14-6 3,4 45-5 5,4-22 4-1,3-4 4 0,6-9 9-2,7 4 3 2,1 5-10 0,2-2 4-7,5 4 5 4,11 5-7 3,11-2 0-1,5 6-12 2,2-1-5-2,6 9 2 1,8 4 0-1,2 3-1 3,-2 7 2-5,0 14 1 3,7 11 0 0,6 6 0-2,0 11 0 3,-5 10-3-2,-6 14 2 0,1 13 1 1,2 11 2 1,-6 1 1-3,-7 8 3 1,-11 9 8 1,-7 7 5-2,-9 19-7 3,-8 0-4-3,-7 5 1 4,-11-3 4-4,-11-11-9 2,-10-20-2-1,-11-8 0 3,-18-10 3-5,-9-10 2 3,-7-9 3-2,-3-9-3 2,-3-7 1 1,-10-10-1-2,-5-5 1 1,-3-8 4-1,2-8 3 2,-4-14-2-3,-14-3 0 6,-21-18-3-9,7 0 1 4,9-3-6 1,13-14-3-1,13 1 7 1,19-8 4 1,16-7 13-2,20-21 6-1,17-23-8 5,13-15-4-7,10-23-18 7,14 7-8-7,13 0-25 3,16-12-7 1,5 14-23 0,5 19-9-1,11 19-79 10</inkml:trace>
    </iact:actionData>
  </iact:action>
  <iact:action type="add" startTime="30496">
    <iact:property name="dataType"/>
    <iact:actionData xml:id="d15">
      <inkml:trace xmlns:inkml="http://www.w3.org/2003/InkML" xml:id="stk15" contextRef="#ctx0" brushRef="#br0">9867 9939 160 0,'0'-2'60'1,"-3"2"-47"0,3-5 2 1,0 5-5 6,0-2-2-1,0 2 2 0,0-7-3 1,0 0-2 0,3 0-2 0,0-8 2-7,-1 6 1 5,3-5 0 2,3-3-1-1,3-1-3 1,2-4-2-1,3 4 1 0,5-4-1 1,8 1 0 0,6 5 0 0,2-3 0 1,0 3 2-4,0 1-3 4,0 6-2-2,3-10 4 0,-1 10 3 4,4-5 1-6,4-3 2 6,4 3-2-7,-1 2 2 3,0 8-9 0,-2-1 0 2,-3 3-5-3,0 4 0 2,0 3 4 1,-3 4 1-3,6 0 2 4,2 13 0-5,-2-1 0 4,-1 9 0-3,-2-1-3 3,-2 1 2-3,-1-2-1 3,0 8 0-3,-2-3 2 2,5 4 2 1,-3 6-1-4,-2-1 2 6,-3 5 0-7,0-2 3 4,-5-1-3-1,-1 1 0 1,-4 2 1-1,-1-2 0 1,-2 0-2 0,-3-1-2-1,-2 8 3 3,-3-7 0-5,-3-1-1 7,-2 1-2-9,-3 0 1 4,-1 4-1 1,-1-2 0 0,-1 5 0-1,-2 4 2 1,-1-4 3 2,-2-5 2-5,-2-2 3 5,-1 2-3-5,-2-7-2 2,-3-2 0 1,-3-1 1-1,-2-2 1 1,-3-4 1-2,-5 4-2 3,-3 1-1-3,-8-3-1 5,-5 7 0-6,-2-8-2 7,-4-3-2-9,-2-1 3 6,0-5 2-3,-2-1-2 2,-9-6 0-1,-5-2-1 1,0 0 1 1,1-7 0-3,4-4 3 4,0-6-3-5,1-1 0 2,-1-3 1 1,-5-3 0 0,1-4 0-1,1-9 0 0,4-6 0 2,2-1 0-3,5-6-2 4,3-1-2-5,0-10 3 7,3-3 0-9,0-15-1 6,5-15 1-3,-6-17 2 3,12-2 4-2,9 3 0 0,9 9 0 2,13 7 8-3,16 7 4 3,10-7-3-3,12 5 0 1,9-8-6 1,11 3 0 0,16 7-12-1,16 5-2-1,6 2-28 3,17 15-12-2,17 1-50 1,10 13-21-2,30-8-15 10</inkml:trace>
    </iact:actionData>
  </iact:action>
  <iact:action type="add" startTime="32853">
    <iact:property name="dataType"/>
    <iact:actionData xml:id="d16">
      <inkml:trace xmlns:inkml="http://www.w3.org/2003/InkML" xml:id="stk16" contextRef="#ctx0" brushRef="#br0">11955 7149 176 0,'5'-30'66'1,"0"18"-52"0,-2 3 10 2,-1 6 0 5,1-1-8 0,-3 1-1-1,3-1-9 0,-3 4-4 2,0 0-1-2,0 0-1-6,0 0 0 6,0 0-3 0,0 0 0 0,0 0 4 1,0 0 3-1,0 0 5 0,0 0 2 1,0 0-1 0,0 0-1-2,0 0-5 2,-3 4-3 0,-2 3 0 0,-3 3-1-1,0 11 0 0,0 2 2 1,0 13 1 1,0 8 1-2,0 3-2 2,0 5-2-3,-2 14 1 0,-4 14 1 2,1 2 1 1,0 8 1-1,0 4-5-1,2 2-1 1,1-2-2-1,4-7 3 3,1-9 0-6,2 2 3 4,3 2-3-1,0-2-2 0,0-7 2 1,3 0 2 0,0-5 4 1,2-2 2-4,3 0-10 5,0-5-5-4,2-2 1 5,1 0 4-8,2-3 17 5,6-2 8 0,2-2-8 0,5 5-5-1,3-3-2 1,6-3 0 0,-1-1 1-1,-5-13 2 3,-2-6-3-6,-3-7 1 4,-6-3-5 0,1 0-2-2,-3-7-3 3,-3 2 1-2,0-1 1 1,-2-1 0-1,-1-7-5 3,-2 2 1-5,-3-2 0 6,3 0 2-7,0-7-6 3,0-7-2 1,0-9-10 0,0-8-5-1,-3-11 9 1,-2 0 6 1,-3-3 7-4,0 7 2 6,0 10 9-6,0 7 5 3,0 0 0-2,0 7 0 1,0 7 4 2,3 12 1-3,2 4-1 3,-2 12 2-2,-1-4-8 2,-2-3-2-2,-2-4-7 3,-9 4-2-6,-5-7 0 3,-10-5 0 1,-17-4-7-1,-4-12-3 1,-1-7-3-1,1-3-2 3,4-4 1-4,3 0 1 3,6 0-3-3,8 7-1 1,2 4-34 1,5 1-14-1,9-3-38 8</inkml:trace>
    </iact:actionData>
  </iact:action>
  <iact:action type="add" startTime="34759">
    <iact:property name="dataType"/>
    <iact:actionData xml:id="d17">
      <inkml:trace xmlns:inkml="http://www.w3.org/2003/InkML" xml:id="stk17" contextRef="#ctx0" brushRef="#br0">13460 7549 176 0,'19'-19'68'1,"-6"12"-52"0,8-4 3 3,-8 8-1 3,8-1-9 1,14-3-3-1,18-1-1 1,8-1-1-1,7 4-2 2,22 3-4-8,14 2 1 5,4 0-1 2,19 0 0-1,5 0 0 3,14 7-2-5,7-7 0 7,4 0 0-9,15 0 3 4,0 0 2 1,18-5 0 0,3 3-1-1,14 0 1 1,-4 2 1 0,9-5-3-1,-8-2-2 3,-1 0 6-5,-4-7 5 2,-1 0 2 1,-15-3 4-2,5-4-1 3,-14 0 2-2,-15 2-6 1,-5-2-3 0,-19 7-3 1,-19 0-3-4,-10 7-4 7,-14-1 0-9,-4 13-22 4,-11 12-8 1,-11 4-62 7</inkml:trace>
    </iact:actionData>
  </iact:action>
  <iact:action type="add" startTime="35660">
    <iact:property name="dataType"/>
    <iact:actionData xml:id="d18">
      <inkml:trace xmlns:inkml="http://www.w3.org/2003/InkML" xml:id="stk18" contextRef="#ctx0" brushRef="#br0">18255 11056 108 0,'-90'10'44'1,"32"-10"-35"0,-14 0 5 3,48 7 1 3,-37-5-9 1,-13 5-1 0,-10 5-3-1,-17 2-2 1,-13 3 1-1,-5 6-1 1,-24-2-3 1,1 8 2-4,-15-6 3 6,-7-6 3-6,-5 4-4 6,-6-7-1-6,6 0 6 2,-11 2 4 1,8-4-5 0,-8-2 6-7,11-1 4 5,-3 3 2 1,-8-12 1 3,5 0 0-5,-10-7-2 6,8 2-4-7,-6 0-2 4,19 1-9 0,13 4 0-2,6 0-3 2,15 0 0-1,14 4-7 2,10 1-4-3,13 2-79 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6:32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0">
    <iact:property name="dataType"/>
    <iact:actionData xml:id="d0">
      <inkml:trace xmlns:inkml="http://www.w3.org/2003/InkML" xml:id="stk0" contextRef="#ctx0" brushRef="#br0">5882 8897 176 0,'-11'-14'66'0,"1"12"-52"0,-9-10 1 8,14 5-4-2,-16 0-7 3,-3-7-1-3,-8 4-3 2,-7-4-1-1,-4 7 1 2,1-7 8-8,-3 7 5 4,-3 0 13 3,-7 5 6 0,-9-6-8-1,1 8-1 2,-6 0-8-3,11 0-1 2,0 0-2 1,10 0 2-3,8 0 4 4,8 0 1-4,6 0-10 2,8 0-3-1,4 0-20 0,6 0-5 0,0 0-59 2,8-7-24-2,8 0-10 9</inkml:trace>
    </iact:actionData>
  </iact:action>
  <iact:action type="add" startTime="5042">
    <iact:property name="dataType"/>
    <iact:actionData xml:id="d1">
      <inkml:trace xmlns:inkml="http://www.w3.org/2003/InkML" xml:id="stk1" contextRef="#ctx0" brushRef="#br0">7949 8958 176 0,'-24'-7'66'1,"0"5"-52"-1,-16-5 1 4,19 7-4 3,-13-3-7 4,-17-4-1-6,-7-4 1 6,-5 4 0-7,-9-10-2 3,-12 3 5-6,-9 0 5 6,0 0-2 1,-10 0 2-1,-3 4-7 1,6-4-3 0,5 7 7-1,10-7 4 3,11 7 2-6,10 5 4 5,14-5-2-2,8 7 1 0,10-3-7 1,11-2-2-1,0 5-10 1,7 0-4-1,6-2-30 2,6-3-15-3,10 3-65 9</inkml:trace>
    </iact:actionData>
  </iact:action>
  <iact:action type="add" startTime="5596">
    <iact:property name="dataType"/>
    <iact:actionData xml:id="d2">
      <inkml:trace xmlns:inkml="http://www.w3.org/2003/InkML" xml:id="stk2" contextRef="#ctx0" brushRef="#br0">11142 8869 244 0,'-8'-7'90'1,"-10"0"-70"0,-11-3-5 3,10 3-8 3,-15-7-7 0,-14 0 0 1,-7 0-5 0,-4-2 1 0,1 1 2 0,-3 1-17-7,-5 7-7 5,3 0-35 9,4 5-49-4,7-5 26-7</inkml:trace>
    </iact:actionData>
  </iact:action>
  <iact:action type="add" startTime="6092">
    <iact:property name="dataType"/>
    <iact:actionData xml:id="d3">
      <inkml:trace xmlns:inkml="http://www.w3.org/2003/InkML" xml:id="stk3" contextRef="#ctx0" brushRef="#br0">9933 8890 200 0,'-21'0'77'1,"-3"0"-60"0,-24 2-3 3,17 3-3 3,-22 2-8 2,-11 0-2-2,1 3-3 3,-9-3-1-6,-2 0 2 8,5 0-13-11,9-7-6 2,9 0-14 4,6 0-3 1,8-7-32 7</inkml:trace>
    </iact:actionData>
  </iact:action>
  <iact:action type="add" startTime="47393">
    <iact:property name="dataType"/>
    <iact:actionData xml:id="d4">
      <inkml:trace xmlns:inkml="http://www.w3.org/2003/InkML" xml:id="stk4" contextRef="#ctx0" brushRef="#br0">7679 9121 124 0,'-11'11'49'0,"1"-11"-38"1,-9 0-7 4,6 0-7 2,0 0 0 2,-3 0 3-3,-3 0-1 2,-2 3 0-1,-6-3 1 2,-2 7 2-3,-5-3-1 2,-8-1 2-1,-11 4-2 1,0 0-1-1,0 0 1 1,3 2 1-1,-1 3 1 1,-2-2 3 0,-2-3 1-1,-6 7 1 1,-2 2 4-1,4 3 3 2,6-3-8-2,6-6 0-5,2 4 3 6,0-9-2-4,2-5 3 4,1 0-4-1,-3-7-2 0,5-5-2 1,3 2 0 0,3-4 2 0,5 0 2-2,2 0-1 4,1-5 1-4,2 0-2 5,0 5 2-8,3-7-4 6,-3 5 0-3,1-5 1 2,-1 2 2 0,3-2-3 0,-3-5 0 0,3 0 1-1,-1-2 2 2,-1-1-3-4,1-1-2 7,-1 6 0-9,1-2 1 4,1 3-1 2,3-1-1-3,5 3 1 2,-3-7-1 0,5 4 2 1,3-4 3-4,3 5 0 7,0-6 2-8,5-1 0 4,2 2 3-2,6-10-1 2,3 3 0-1,7 4-3 2,3-2 1-1,3-2-2-2,0 0 0 4,2-3-3-4,-7 3-2 5,2 4 1-8,0-2-1 4,-2 0 0 2,-1-4 2-2,4 1-1 1,-1 3-1-1,8-4 1 2,3-3-1-3,10 2 0 5,-5 1 2-7,5-3-1 5,1 0 2-3,-1 2-4 2,0 0 0 0,9 1 3-1,12-1 1 0,3 3-4 0,3 4-1 3,0 3-2-4,2 4 3 5,9 8-5-7,2 2 0 2,-3 2 3 3,-5 10 1-2,-5 2 2 1,0 7 2-1,2 9 1 2,-5 15 3-3,-5 4-3 5,-5 15-2-6,-6 4-3 3,-10 11 1-2,-9 18-4 1,1 27-1 1,-11 6 0-1,-5 1 4 2,-5-4 1-2,-6-7 1 1,-2-12 0-1,-3-5 2 4,0-11-3-7,-3-17 0 3,-2-9-1 1,-3-14-2-1,-5-10-17 1,-6-5-7-1,-2-8-16 2,-5-8-5-3,-4-7-45 9</inkml:trace>
    </iact:actionData>
  </iact:action>
  <iact:action type="add" startTime="48669">
    <iact:property name="dataType"/>
    <iact:actionData xml:id="d5">
      <inkml:trace xmlns:inkml="http://www.w3.org/2003/InkML" xml:id="stk5" contextRef="#ctx0" brushRef="#br0">10261 7378 156 0,'27'7'60'0,"-11"0"-47"1,7 0 2 3,-9-5-5 3,4 10-9 3,9-3-2-4,7 8 4 5,3-3 5-8,-3 5-4 5,-2-3 0-7,0 1 2 8,-3 4 6-3,0-5 2 0,-2 5-3 3,-1-2-1-1,0 0-6-1,1 2-1 3,-1 3-1-5,3 11 1 2,1 0-4 2,-4 3 0-3,-2 9-10 3,-6 12-3-2,-4 14-4 1,-4 11-2-2,-7-1 9 5,-6 6 6-7,-2 8 6 5,-8-8 4-2,-1-2-2 1,-4-7 0-2,-1-12 1 2,-4-2 2 1,-4-5-3-2,-5-2-2 2,-7-7-3-4,-14-3-1 3,-5-11 2 0,-1-8 0 0,4-4 3-2,-3-14 1 2,5-5-1 0,-3-9-2-1,-2-12 1 3,2-22 1-5,6-4 1 5,8-11 1-6,5-13 4 5,5-16 3-3,0-19-2 3,8-2 2-2,6 2-6 0,7-9-1 2,9 5-2-2,4 6 1 3,14-2-2-5,19-16-1 3,12 5-13-1,9-3-4 1,5-26-35 6,5 5-54-7,26-19 17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7:35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87">
    <iact:property name="dataType"/>
    <iact:actionData xml:id="d0">
      <inkml:trace xmlns:inkml="http://www.w3.org/2003/InkML" xml:id="stk0" contextRef="#ctx0" brushRef="#br0">4093 5886 160 0,'-21'-21'63'0,"13"9"-49"0,-10 3 18 6,18 7 7 2,-8-3-16 0,2 3-4-1,1-3-12 1,-3 5-5 0,-10 0-1-1,-1 5-4-6,1-3 2 6,-9 3 1 0,-5-1 2 0,1 8-3 1,-14 2-2-1,-13 3 2 1,-9 4 0-1,-4 9 1 1,-3 13 2 0,-3 4-3 0,0 4 0-2,6 1-1 2,7-2 0 0,12 1 2 1,7 1 2-4,8 0 8 6,10 0 5-6,11-1 2 7,8-6 1-9,8 0-3 4,6-8-1 1,7-1-6 0,11 1 0-1,10-6-5 1,3 4 0 1,3-4 1-4,2 4 0 6,3-4 4-6,0-1 3 1,3-2-4 2,12 1-2 0,-7-6-2 0,0-2-3-1,-5 1-2 2,-3-6 1-3,-3 0 1 3,-2-1 2-3,2-1-1 5,-5 0-1-7,0-5 1 4,-2 3-1-2,-6-5 0 3,-5-5 0-1,-6-2 0-1,1 0 0 2,-11-2-22-3,-6-12-10 5,-10-14-6-7,-7-5 0 2,-7-3 12 3,-1 1 8-2,-1 0 11 0,-3 9 4 1,9-2 3 1,-3 11 2-3,7-1 5 4,-2 8 6-4,6-2 8 5,2 3 7-9,0 7-11 7,5-3-4-2,3 5-6 1,3 12 0 0,10 6 2 0,8 8 2 0,14 5-1-2,-1 7 1 5,3-8-2-7,-5-2 2 3,-8-4-8 1,-6-3-2-1,-18-4-3 8,-16 1-2-6,-10-4 0-4,-11-4 5 6,-3 6 1-6,-10 5 0 7,-6 1-2-9,1 1 5 4,-1 5 4 1,3 1-3 1,8-6 2-2,0 5-1 0,11-6 1 2,5-6-13-3,10 5-4 4,4-4-108 2</inkml:trace>
    </iact:actionData>
  </iact:action>
  <iact:action type="add" startTime="32501">
    <iact:property name="dataType"/>
    <iact:actionData xml:id="d1">
      <inkml:trace xmlns:inkml="http://www.w3.org/2003/InkML" xml:id="stk1" contextRef="#ctx0" brushRef="#br0">4593 5940 212 0,'6'-30'82'0,"-9"23"-64"1,0 0-7 5,1 4-6 2,-3-1-7-1,-3 1 0 0,-8-1 2 0,-11-4 2 2,-12-1-1-2,-6-5-3-6,-8 0 1 6,-11 0-1 1,-23 4 0-2,-3-8 0 3,-11 6 0-1,-18 0 2-1,-8-2 2 3,-5-3-1-5,-14-4 2 1,4 5 0 3,-9-8 3-2,5-2 3 1,11 3 5-1,6 2 3 2,-4-3 2-3,19 1-10 5,14 1-5-6,15 4-3 6,6 6-1-9,15 5-5 6,9 2 1 0,2 5-49-1,16 0-21 1,10 12-21 9</inkml:trace>
    </iact:actionData>
  </iact:action>
  <iact:action type="add" startTime="33042">
    <iact:property name="dataType"/>
    <iact:actionData xml:id="d2">
      <inkml:trace xmlns:inkml="http://www.w3.org/2003/InkML" xml:id="stk2" contextRef="#ctx0" brushRef="#br0">4003 7055 212 0,'-29'-9'79'0,"0"2"-61"1,-11 7-5 5,33 0-5 4,-25 0-7-6,-18 0-1 5,-17 0 1-2,-7-3 1 0,-16 3-1 1,-23 0-3-7,-7 0 1 5,-14-4 1 2,-12 4 2 0,-2 4-6 1,-8-4 1-3,10 0-1 4,11 0 2-6,0 0 1 5,19 0 3-3,10-4 8 3,21 4 3-1,14-3 2-2,13 3 1 3,18-4-8-3,6 4-3 5,12 0-21-6,4 0-7 5,10 0-78 4</inkml:trace>
    </iact:actionData>
  </iact:action>
  <iact:action type="add" startTime="50067">
    <iact:property name="dataType"/>
    <iact:actionData xml:id="d3">
      <inkml:trace xmlns:inkml="http://www.w3.org/2003/InkML" xml:id="stk3" contextRef="#ctx0" brushRef="#br0">3225 11308 116 0,'0'0'44'1,"6"3"-35"0,-9-3-2 2,3 0-3 5,0 0-15-1,0 0-3 1,3-3-6-1,-6-2-1 1,0 3-15-1,3-3-6 1</inkml:trace>
    </iact:actionData>
  </iact:action>
  <iact:action type="add" startTime="50487">
    <iact:property name="dataType"/>
    <iact:actionData xml:id="d4">
      <inkml:trace xmlns:inkml="http://www.w3.org/2003/InkML" xml:id="stk4" contextRef="#ctx0" brushRef="#br0">2731 9718 152 0,'0'0'57'1,"2"5"-44"0,-2-3-1 3,0-2-5 3,0 0-5 1,-2 0-2-1,2 5-2 2,-8-3 1-3,0 3 1 3,-3 4 2-8,1 1 3 5,-12 11 0 5,1 5 0-8,-3 7-6 6,1 4-1-2,-4 13-2 1,-5 4 3-2,1 2 2 2,-1-2 2 3,5 3 3-6,6-5 3 5,3-1 5-5,2 8 3 6,13-5 4-7,3-2 2 3,11 0-1 1,5-5 1-1,5-7-4 2,3 2 0-3,-6-4-6 6,3-8-3-8,3 1 1 6,-5-5 3-6,-6-7-8 5,0-1-1-3,0-8-3 3,1 4-2-2,-9-7-2 0,3 0-5 8,0-7-3-3,0-7-22-8,0 0-9 3,-6 0 15-1,4-3 9 3,-1-1 13-2,0 4 5 1,-5 0 7 1,3 4 5-3,2 1-1 5,-5 2 3-7,5 2-6 8,3 8-1-9,-2 4 2 5,2 7 4-2,2 0-4 3,-7 3 2-3,-3-3-7 3,-3 0-1-1,-5 0-9-2,-2-4-2 5,-9-8-86 1</inkml:trace>
    </iact:actionData>
  </iact:action>
  <iact:action type="add" startTime="51313">
    <iact:property name="dataType"/>
    <iact:actionData xml:id="d5">
      <inkml:trace xmlns:inkml="http://www.w3.org/2003/InkML" xml:id="stk5" contextRef="#ctx0" brushRef="#br0">4498 11238 140 0,'3'0'52'0,"-3"0"-41"1,-3 4 0 4,3-4-2 12,-10 3-6-11,-6 1 5 1,-11 6 2 2,-4-3-5-2,-4 7 8-6,-2 0 4 7,-13-5 2-2,-8 6 1 1,-14-1-7 1,1-5 0-1,7 3-6 2,1-3-2 0,2-2 0-4,8 5-1 6,8-3 0-5,11-1 0-1,7-1-2 6,6-5-2-6,10 5-2 3,3 0 1-3,16 0-100 11</inkml:trace>
    </iact:actionData>
  </iact:action>
  <iact:action type="add" startTime="52108">
    <iact:property name="dataType"/>
    <iact:actionData xml:id="d6">
      <inkml:trace xmlns:inkml="http://www.w3.org/2003/InkML" xml:id="stk6" contextRef="#ctx0" brushRef="#br0">4784 10348 140 0,'0'-4'55'1,"0"4"-43"0,0-3-1 3,0-1-4 3,0 4-5 1,0-7-2 1,0 7 3-3,0-7 0 2,0 4-1 0,0-1 1-7,0-4 0 4,0 6 7 4,0 2 4-3,0-5-1 3,0 3 2-2,0 2-4 1,3-2 1-2,-3-3-7 2,0 5-1-1,0 0-2 2,0 0 1-2,0 0-4 1,0 0 0-1,-3 0-4 0,3 7 1 0,0 2 4 2,-5 13 2-2,2 13-3 1,0 17 1 0,1-1 2 0,-1 4 3-2,0 1 2 2,-2-4 1 0,2-1 0 0,-2-1 2-2,3-3-3 5,-1-2-2-7,3-1-2 7,3-8 0-6,-1-1-2 7,3-9 2-7,3 0-2 0,-5-10 2 2,0-2-7 2,-1-4 1-1,1-3-23-2,-3-3-8 4,0-4-62 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48:49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66">
    <iact:property name="dataType"/>
    <iact:actionData xml:id="d0">
      <inkml:trace xmlns:inkml="http://www.w3.org/2003/InkML" xml:id="stk0" contextRef="#ctx0" brushRef="#br0">12105 5249 160 0,'3'0'63'1,"-3"0"-49"0,-8 0-2 3,3 0-4 3,-3 0-6 2,-3 0 1-3,-2 0-7 3,0 0 1-3,-3 0 1 3,0 0 1-8,-2 5 1 5,-1-3 0 1,1 3 0 0,-4-3 2 3,-4 5 3-4,-6-2 0 1,-10-3 0 1,-8-2-1-1,-1 7 0 2,-2-2 0-2,0 2 0 1,-5-5-2 0,-8 5-2 1,-5 0 1-3,-1-4 1 4,-2 1-3-6,-3-1 0 5,-13-3 3-2,6 4 1 0,2-1-1 1,0 1-2-1,-8 4 1 2,-6-6-1-4,4 3 0 7,-1-3 0-8,-10-2 0 4,0 7 2-1,0-7-3 2,-1-2 0-3,-9-5 1 2,2 0 2 0,5-5 3-1,-3-5 4 3,-2 3-2-5,5 5 1 3,3-3-5-1,-3 5-2 1,-2-2 0-2,-1 2-1 2,3 2-3 0,-31 2 2-2,7-4 3 4,8 0 1-5,1 0-4 7,-9 0-1-8,8-2 1 4,3 2 2-2,-8 0 0 4,3 0-1-4,2 0 7 2,-18 0 3 0,5-3-1-1,-3 3 2 3,-7 0-4-5,2-2-2 7,-5 2-5-9,-3 2 0 4,8 2 2 0,-10 6 1 2,-1-3-4-1,6 7 1-1,-11 0 2 2,6 0 1-3,-11 0-1 4,0-7-2-6,-6 0 3 4,-7-7 2-1,2 7-2 2,-10-5 0-4,19 3-1 3,-14 2-2 0,13-7 1-1,8 7 1 3,0-7 5-5,9 0 6 7,4 7-7-7,-5-7-1 2,14 4-3-1,10-1-2 3,0 4-2-3,10-10-1 1,11 6 2 4,14 1 0-7,-4-2-4 8,9 1-1-8,0-1-15 4,13 3-6 0,5 2-2-1,13 2 3-1,11 3-13 2,11-3-4 1,13 5-35 7</inkml:trace>
    </iact:actionData>
  </iact:action>
  <iact:action type="add" startTime="14275">
    <iact:property name="dataType"/>
    <iact:actionData xml:id="d1">
      <inkml:trace xmlns:inkml="http://www.w3.org/2003/InkML" xml:id="stk1" contextRef="#ctx0" brushRef="#br0">2228 2532 212 0,'3'2'79'4,"-3"10"-61"-3,0 30-5 3,5-18-5 0,3 14-7 7,2 20 2-6,6 11-7 3,-5 8 1-1,7-9 1 1,-2 1 1-7,-3-11 3 7,6-6-1-2,-3-7 2 2,-6-10 13 0,1-4 7 1,-3-10-3-4,0-7-1 5,0 0-11-4,2-11-5 0,-2-6-51 3,0-11-20-3</inkml:trace>
    </iact:actionData>
  </iact:action>
  <iact:action type="add" startTime="14545">
    <iact:property name="dataType"/>
    <iact:actionData xml:id="d2">
      <inkml:trace xmlns:inkml="http://www.w3.org/2003/InkML" xml:id="stk2" contextRef="#ctx0" brushRef="#br0">2209 2560 160 0,'11'-5'60'0,"-6"5"-47"1,-2 8 4 4,-3-1-1 2,3-7-6 1,2 4 2 0,3-1-7 0,5-3-1-1,13 7-2 3,12-7-2-9,7-1195 1 3,7 2387-1 7,9-1192 0-8,13 0 0 5,14 0 0 0,2-4-3-1,18-3 2 2,9 7 1-1,4-7 0 0,27-3 0 0,-2 3 0 2,23 0 0-5,-2-2 0-1,18 2 0 6,0-12 0-5,22 9 11 4,-6-4 7-2,13 5-5 2,-5-3 0-3,8 5-7 4,-5 5-2-4,8-3-2 5,-11 5-2-8,-6 0 1 4,-9-2-1 2,-4-5 0-2,-21-1 2 0,-13 1 10 1,-2 0 4 1,-14 0-3-3,-21-7-3 5,-13 5-1-7,-13 2-1 3,-6 0 2 2,-13 0 1-3,-10 4-3 2,-14 3 0-1,-8 0-7 1,-5 7-3-1,0 10 1 3,-10 20 0-5,-3 15-2 6,-6 5 2-7,-2 4 1 3,0 5 0 1,-3 21 0 0,0-3 0-1,-2-4 0 2,-3-7 0-1,0-12 0-2,-3 5 2 3,0-2-3-3,-2-5 0 1,-3-12-6 1,0-5 0-2,-5-11-4 2,-6-10 0 1,-5-5-3-1,-10-4-1-2,-22-10-1 4,-13-9 2-5,-10-7-1 6,-14 0 2-7,-18-2 7 3,-5-6 3 1,-9 6 3 0,-26-5 0 0,-8 0 0-1,-21 4 0 2,-5-6 2-3,-27 1 1 5,-10 1-4-7,-11 0 1 3,-16 7 0 0,3-3 0 1,-16 3 0 1,-5 0 2-1,8 5-3-2,-9-5 0 2,14 14 1 0,3-7 0-1,18 7 2 3,13-7 1-6,27 4-4 4,10-1 1 0,35-3 0 0,24-1 2-2,20-1-1 3,22 2-1-1,21 7-41-2,16-14-18 4,19-3-23 3</inkml:trace>
    </iact:actionData>
  </iact:action>
  <iact:action type="add" startTime="15641">
    <iact:property name="dataType"/>
    <iact:actionData xml:id="d3">
      <inkml:trace xmlns:inkml="http://www.w3.org/2003/InkML" xml:id="stk3" contextRef="#ctx0" brushRef="#br0">5049 2414 144 0,'-22'-7'55'1,"9"0"-43"0,-11 0 5 4,16 7 0 1,-10 0-6 6,-1 0 1-9,-2 0-3 5,-3 0 0 0,3 0-5-1,0 0 2-6,3 0 0 6,2 5 0 1,2-3-1 0,1-2-3-1,0 7 1 2,0-2-2-3,-1 2 2 5,4 2-4-6,2 1 0 1,-5 4 3 2,7 5 1-1,-1-10-4 0,-1 15 1 0,2-3 2 4,1 0 1-5,-3 3-1 4,0 4 1-5,-2-5-2 2,-9 1 2 0,3 4-2 1,-2 7 2-1,2-4-2 1,3 0 2 0,5 4-4-1,0-7-2 3,8 3 4-4,8-1 1 4,7-6 4-4,9-5 1-1,8-3-3 3,13-11-3 0,-5-10-3-1,5-9 1 1,-3 0-30 0,3-3-14-1,-5 3 5 2,-1-7 3-3,-2 5 26 5,-10 1 13-7,-1 1 38 2,-12 5 19 2,-7-5-8 0,-9 4-5 0,-17-1-18-1,-12 1-7 3,-25-4-15-5,-10 5-3 6,-6-3-8-6,1 5 1 0,0-2-82 11,7 4-74-7,19-5 47-4</inkml:trace>
    </iact:actionData>
  </iact:action>
  <iact:action type="add" startTime="16362">
    <iact:property name="dataType"/>
    <iact:actionData xml:id="d4">
      <inkml:trace xmlns:inkml="http://www.w3.org/2003/InkML" xml:id="stk4" contextRef="#ctx0" brushRef="#br0">8338 3127 132 0,'29'-5'52'0,"-13"5"-41"1,7 0-7 4,-9 0-6 2,1-2-54 3,1 2-20-4</inkml:trace>
    </iact:actionData>
  </iact:action>
  <iact:action type="add" startTime="16902">
    <iact:property name="dataType"/>
    <iact:actionData xml:id="d5">
      <inkml:trace xmlns:inkml="http://www.w3.org/2003/InkML" xml:id="stk5" contextRef="#ctx0" brushRef="#br0">5004 2452 156 0,'37'-24'57'1,"-16"15"-44"0,8-3 16 4,-16 12 4 2,6-7-5 0,2 5 0 2,-3-3-9-2,-2 5-4 2,-5 0-8-3,-16 5-7-5,-6 4-3 5,-13 5 2 1,-8 1 2 0,-18 1-7 1,-16 5-3 0,-8 3 0-1,2-5 3 0,-4-3 1 3,10 5 3-3,2-11 12 4,6 4 6-8,10-3 5 5,11-1 4-1,8-1-9 1,8-2-4 0,2 7-10 0,6 3-1 0,-5 11-1-2,2 10 0 4,0 21 0-5,3 13 2 3,-6 11-1-1,3 16-1-1,0-1 1 3,3-8 1-1,-3-6-1 0,6-13-1-2,2-5 1 4,2-17-1-5,4-11 2 7,7-22-43-1,8-9-21-4,6-16-53 8</inkml:trace>
    </iact:actionData>
  </iact:action>
  <iact:action type="add" startTime="17322">
    <iact:property name="dataType"/>
    <iact:actionData xml:id="d6">
      <inkml:trace xmlns:inkml="http://www.w3.org/2003/InkML" xml:id="stk6" contextRef="#ctx0" brushRef="#br0">5112 2760 268 0,'-11'14'101'0,"-10"3"-78"1,-16 13 9 8,16-16-3-6,-11 8-13 7,-21 6-4-4,-10-5-5 1,-1-2-2 1,4 1-3 0,4-6-4-7,3-2-1 7,3-4-18-2,10 1-9 5,11-4-174 9,29 3 74-14</inkml:trace>
    </iact:actionData>
  </iact:action>
  <iact:action type="add" startTime="17668">
    <iact:property name="dataType"/>
    <iact:actionData xml:id="d7">
      <inkml:trace xmlns:inkml="http://www.w3.org/2003/InkML" xml:id="stk7" contextRef="#ctx0" brushRef="#br0">8533 3144 220 0,'-2'-43'85'1,"-1"27"-66"0,-5-12 1 2,8 13-2 6,5 6-10-2,9-12 0 3,7 7-6-5,13 4-2 6,27 10 0-7,24 7 0-3,13 7 0 5,21 3 0 2,5-3 0 0,-2 3 13-1,5-3 6 0,-11-7-7 3,-15 0-2-4,-11 0-8 4,-19 0-4-5,-10-7-26 7,-16-7-11-10,-13 2-38 13,-11-2-51-6,-11-2 35-1</inkml:trace>
    </iact:actionData>
  </iact:action>
  <iact:action type="add" startTime="17886">
    <iact:property name="dataType"/>
    <iact:actionData xml:id="d8">
      <inkml:trace xmlns:inkml="http://www.w3.org/2003/InkML" xml:id="stk8" contextRef="#ctx0" brushRef="#br0">9859 2960 204 0,'0'0'77'0,"3"5"-60"1,5-3-1 0,-1 5-4 3,9 0 5 4,6 7 4-1,4 0-9 1,0-4-2-1,-2 4-6 3,-5-7-5-9,-11 10-2 3,-14-6-7 7,-7 1-4-7,-11 0-76 11,-7 4-46-7,-6-4 56 0</inkml:trace>
    </iact:actionData>
  </iact:action>
  <iact:action type="add" startTime="18178">
    <iact:property name="dataType"/>
    <iact:actionData xml:id="d9">
      <inkml:trace xmlns:inkml="http://www.w3.org/2003/InkML" xml:id="stk9" contextRef="#ctx0" brushRef="#br0">10960 2421 156 0,'0'15'57'0,"-6"8"-44"1,4 34 16 5,2-20 6 0,0 15-13 2,5 28-2 0,3 19-8 1,3-3 0-3,-1 8-7 5,3-3 4-11,-2-12 1 4,0-23-5 7,-1-10-1-7,3-11 2 3,1-14 3 2,1-8-4-3,1-13-3 3,3-6-17-1,-1-4-5 1,4-14-32-4,-9 0-14 5,0 0-23 3</inkml:trace>
    </iact:actionData>
  </iact:action>
  <iact:action type="add" startTime="18390">
    <iact:property name="dataType"/>
    <iact:actionData xml:id="d10">
      <inkml:trace xmlns:inkml="http://www.w3.org/2003/InkML" xml:id="stk10" contextRef="#ctx0" brushRef="#br0">11224 3416 208 0,'14'17'77'1,"-1"-17"-60"0,19 7 17 6,-14-2 6-3,9-3-17 3,7 3-2 1,11-3-15-1,18 5-4 0,17 0-2 2,10-7 2-8,21 7 1 7,21-4-1-2,14 11-2 4,20-10 3-6,20 11 0 3,9-6 3 2,20 5 1-3,2-5 1 3,18-4 0-1,11-3 2-1,-5-2 1-1,13-7 3 4,-13 5 2-5,-3-10-7 7,-3 5-1-9,-15-2-4 5,-16 2-3 0,-11-7 0-1,-24 0-1 1,-20-3 0-1,-12-4 2 1,-20 4-1 1,-17-4-1-1,-13 0 1-2,-15-2-1 1,-14 1 2 1,-8-1 1-1,-7-1 5 1,-9-1 3-1,-7-1-4 2,-4-3-2-3,-7-1-2 3,-5-5-3-3,-6-8 1 4,-2-9-1-5,-6 8-5 2,-7-3 1 1,-6-3-3 0,-11 13 2-1,-20-8-4 1,-22 14-1 0,-11 3-6-1,-12 12-3 3,-30 11 8-6,-8 3 6 4,-26 9 4-1,-13-5 1 1,-32 5 0 0,-16 0 0-1,-21-12-3 2,-24 3 2-3,5-5 1 4,-2-2 2-5,-8-3-1 5,20-2-1-5,1-3 1 3,8 1 1-1,8-12-3 0,10-1 0 0,9-8 1 1,23 1 0 1,13 6-5-2,27-1 1 3,29 8-16-5,29 2-6 2,27 7-25 3,20 4-7-6,22 3-49 12</inkml:trace>
    </iact:actionData>
  </iact:action>
  <iact:action type="add" startTime="19079">
    <iact:property name="dataType"/>
    <iact:actionData xml:id="d11">
      <inkml:trace xmlns:inkml="http://www.w3.org/2003/InkML" xml:id="stk11" contextRef="#ctx0" brushRef="#br0">12693 2708 200 0,'26'17'77'0,"-23"2"-60"1,0 14 10 5,-3-8 1 0,0 20-10 2,-3 7-3 0,0 0 3-1,1-1 2 1,2 4-10 2,0-11-6-9,2-1 0 3,4-6-3 7,2-6-1-5,2-1-2 5,3-1 1-8,6-11-1 5,7-8 0 0,6-3 0 0,2-7 0-2,4-7 4 1,-1-3 3 3,-3-4-18-5,0-5-8 6,-2 3-60-1,-3-5-60 0,-2-3 38-4</inkml:trace>
    </iact:actionData>
  </iact:action>
  <iact:action type="add" startTime="19334">
    <iact:property name="dataType"/>
    <iact:actionData xml:id="d12">
      <inkml:trace xmlns:inkml="http://www.w3.org/2003/InkML" xml:id="stk12" contextRef="#ctx0" brushRef="#br0">13320 3080 220 0,'-48'-2'82'1,"11"-5"-64"0,-18-7 9 3,34 6 0 4,-22 1-14 0,-12-2-2 1,-1 0-7-4,3-6-1 5,6-3-1-4,7 1-4-5,11 3-1 4,10 0-25 6,11-7-11-6,14 9-64 10</inkml:trace>
    </iact:actionData>
  </iact:action>
  <iact:action type="add" startTime="19486">
    <iact:property name="dataType"/>
    <iact:actionData xml:id="d13">
      <inkml:trace xmlns:inkml="http://www.w3.org/2003/InkML" xml:id="stk13" contextRef="#ctx0" brushRef="#br0">13106 2819 212 0,'-8'-17'82'0,"-8"6"-64"1,-21-3 13 3,13 7 1 5,-18-3-13-3,-9 1-3 4,-2-5-9-4,-2 0-5 5,5-1-1-7,2-1-23-3,8 2-8 4,16-5-80 10</inkml:trace>
    </iact:actionData>
  </iact:action>
  <iact:action type="add" startTime="29678">
    <iact:property name="dataType"/>
    <iact:actionData xml:id="d14">
      <inkml:trace xmlns:inkml="http://www.w3.org/2003/InkML" xml:id="stk14" contextRef="#ctx0" brushRef="#br0">4149 5416 132 0,'-11'0'49'0,"1"0"-38"1,-9 0-1 4,3 0-3 2,-13 0-8 2,-8 0-1-2,-8 0-6 1,-5 0-2 0,-3 2 5-1,-10 3 2 0,-12 2 7 1,-4-5 2 0,-6 5 0 0,-18 0 1-1,-8 0-2 0,0 1 2 1,-13-4 5 0,-3-1 2-1,2-3-7 2,-10 0 9-8,8 0 4 7,8 0 1-3,-10 0 2 6,-1-7-13-7,13 4-3 3,-2-2-5 1,-2-4-2-1,10-3-2 1,5-7 1-1,13-13 3 2,3 1 1-3,11-7-1 5,5 3-2-7,10-3 3 8,6-4 2-10,10 4 2 7,11-6 1-2,3 4-4 0,13-3-3 1,2-1-5 0,6 1-2 1,13 3 0-3,8-2 2 4,10 4-1-5,17 3 1 1,2-3 3 4,5-6 2-4,-2-1-2 2,5 7 0-1,16-11 1 3,21 11 2-6,-8 1-3 7,5 2 0-6,9 4 1 8,12 7 0-10,9-4 2 3,-4 7 3 2,14-3-2-1,8 1 0 1,0-5-1-1,24 4-2 3,-8-4-2-5,19-3-1 6,4-11 2-6,1 7 2 2,13 2 0 1,-5-2-1-1,10 6 3 1,-3-1 2-1,11 6-2 2,3-4 0-3,13 0-1 3,-8-3 1-4,16-6 4 7,0-1 4-9,3-4 2 6,15-1 5-2,-4 6-10 1,9 11-4 0,-15-2-3-1,11 4-1 1,-22 5 0-1,8 3 0 3,-2 9-5-5,-3-7-1 2,8 11 0 1,-8-9 4-2,5 12-6 3,-7-2 1-2,12 4 7 1,-18-2 5-1,3 12-7 3,-14-5-3-4,3 10 5 5,-13-8 4-8,5 12-2 4,-7 0-1 1,-4 8 0-1,9 1 1 1,-6 6-3 0,5-4 0 1,-15 4-4-3,0-1 1 3,-17-9 2-3,-12 9 1 2,-3 3 1-1,-11-1 2 0,-13 6-10 2,-8 11-4-3,6 2 6 3,-11-9 5-2,-11 3-4 2,-13-1 2-3,-5-2 1 6,-9 12 3-9,-4 7-2 5,-6-7 0-1,-10-5 1 0,-14-5 0 1,-7-6 0-1,-9-6 0 1,-5 1 0-1,-10-1 2 3,-8 1-1-5,-16 7-1 3,-9 7 3 0,-7-10 0-3,-8 3-1 5,-7-1 1-4,-20 1 0 3,-13 0 3-3,-5-3-3 4,-7 0-2-4,-20-2 2 5,-2-2 2-8,-3-3-2 5,-18 1 0 0,0-13 1-1,-19 5 0 1,-5-11 4-1,-13-3 3 2,-3-7 0-2,-11 2 3 3,-4-2-5-6,-12 8-1 4,9-8-6 0,-19 9-4-2,10-9 1 2,-15 5 0 0,0-10 1-1,-16-9 0 1,-8-2 0 1,-1-5 0-3,-7-8 0 6,-7-1 2-9,1-12-3 5,-7 4 0-1,0-7 1 0,-3 8 2 0,-5 4 1 2,-6 2 1-1,17 8-5-1,-17-5-1 2,-5 9-2-4,19 3 0 6,-8-1 3-6,5 3 0 1,19 2 1 2,-1-2 0-1,27 5 0 2,0-5 0-2,27 7 0 1,0 0 2-1,18 0-1 4,10 2 2-7,1 5-4 5,23 0-2-3,17 5-20 1,-6 2-10 0,18-4-89 10</inkml:trace>
    </iact:actionData>
  </iact:action>
  <iact:action type="add" startTime="42050">
    <iact:property name="dataType"/>
    <iact:actionData xml:id="d15">
      <inkml:trace xmlns:inkml="http://www.w3.org/2003/InkML" xml:id="stk15" contextRef="#ctx0" brushRef="#br0">7901 2746 116 0,'-3'-38'46'1,"1"24"-35"0,-6-2-2 1,5 9-2 5,3-7 3 2,0 2 4-2,0 0-3 1,-3-9 1 0,1 0-5-1,-1 4 1-1,0-4-5 3,-2 2 0-8,0 8 3 4,-3-1-8 4,0 5-3-3,3 4 5 3,-1 6 4-2,4 16 2 0,2 6 2 1,2 11 9-1,4 1 4 2,-1 13-7-2,3 11-1 0,-3 5-5 1,1-7 0 0,-4-3-3-1,-2-9 0 2,-2-5-6-2,-4-4 1 2,1-7 2-3,2-1 1 1,1-2-4 0,-1-6 1 0,0-6 2 1,1 3 1-1,-1-10-4 2,3 1 1-3,-3-3 0 4,1 0 0-4,-1 5 0 5,0-10 0-8,1 3 2 5,-1-3 1-1,-2 0 1 1,0 3 0 0,-3-5 0-1,-3 7 0 1,-2-7 0-1,-8 0 0 4,-11 0-2-7,-5 0 1 4,-5 0 0-1,-9 0 3 0,-2 0-3 2,-7 0 0-2,-15 0 1 1,-7 0 2-1,-5 0-3 3,-16 0 0-5,-14 0-3 6,-7 0-1-8,-21 0 1 5,-12 0 2 0,-15 0-1-1,0 0-1 0,-15 2 1 1,9 3 1 1,-7-2 1-3,-5 4 1 5,-6 7-2-7,3-3 1 5,-8-1-2-3,7 4 2 1,1 2-2 1,11-1 2 0,18-1-2 0,-35 2 2-1,38-11-2 2,26-5 2-3,21 2 0 4,8 3 1-5,-2-3-2 1,7 3-2 2,9 4-4 0,-6-2 0 0,0-4-3 0,5 4 2 0,6-7 1-1,7 0 2 2,12 7 1-4,15-7 1 7,8-7 4-9,8-3 2 4,2-13 15 1,11-10 9-1,6-5-12 2,5-6-4-2,5-3-9 2,0-10-4-3,0-9 0 5,-3-9 1-7,1 11-3 4,-6 8-2-1,-3 4-3 0,1 10 1 1,-1 0-6 0,3 9-1 0,6 4 5-1,-6 8 3 3,5 0 3-6,3 7 1 8,6 5-3-9,-6 2 0 4,3 4-1 2,2-2 3-2,3 5-2 0,0-2 1 0,0 2 0 2,0 0 0-3,8 0 2 5,0 0 2-6,10-7-1 3,3 2-1-1,17 5 1 0,1-7 1 0,1-9-3 2,2 9 0-1,6-3 1-1,5 3 0 3,18 3 0-5,9-6 2 6,2 5-3-7,2-4 0 3,22-5 3 1,3 0 1-1,7-3-4 1,19-1-1-1,3-1 1 3,7 0 2-4,11 0-2 4,-2 0 0-6,12 10 1 5,1-3 0-2,13 10-3 0,-8 2 2 1,3 0-4-1,10 2-1 0,-5 5-2 1,5 0 0 2,-2 0 5-5,7-7 1 3,-7 0 2-1,12-7 0 0,-15 5 0 2,8-3 0-3,-13 5-5 3,-8 0 1-3,-1 7-29 3,-23 0-13-2,-18 0-67 7</inkml:trace>
    </iact:actionData>
  </iact:action>
  <iact:action type="add" startTime="43535">
    <iact:property name="dataType"/>
    <iact:actionData xml:id="d16">
      <inkml:trace xmlns:inkml="http://www.w3.org/2003/InkML" xml:id="stk16" contextRef="#ctx0" brushRef="#br0">4900 2570 228 0,'6'-24'85'1,"-4"24"-66"0,-4-7 1 6,2 2-4-3,0 3-11 3,0 2-1 0,-3 0 0 1,-5 0 0 0,-5 2-2 0,-8-2-4-7,-11 5 1 8,-2 2 3-5,-4 2 1 7,1 6-6-7,-8-1 0 4,3 0 1-1,0 0 3 1,-1-5 0 1,9 3-1-3,0-5 9 5,5-4 6-7,10 4 2 8,-2 0 1-7,8-7-9 2,2 9-5-1,-2 3-6 3,5 9-1-2,3 12 2 0,5 19 2 2,0 11 0-2,0-2-1 4,-6 5 1-7,6-7-1 3,-2 7 4 1,-1-5 2 0,0-9 0-1,3-10 1-1,0-11 0 3,0-8 3-3,0-2-3 4,3-14 1-5,2-9-7 6,3-10-3-7,0-11-94 11,8-5-86-5,-5-3 51-5</inkml:trace>
    </iact:actionData>
  </iact:action>
  <iact:action type="add" startTime="44000">
    <iact:property name="dataType"/>
    <iact:actionData xml:id="d17">
      <inkml:trace xmlns:inkml="http://www.w3.org/2003/InkML" xml:id="stk17" contextRef="#ctx0" brushRef="#br0">4922 2784 208 0,'-11'4'77'1,"0"-4"-60"0,-2 7 10 6,5-7 1-1,-5 3-12 1,-6 1-4 2,-10-1-7-3,3-1-4 5,-1 10 0-7,-4-5-1-3,2 2 2 5,-1 3-3 2,4-2 0 0,-6 4 1-1,3-12 2 0,3 5-1 1,5 0-1-1,2 0 1 3,6-7-1-5,2 0 0 7,3 0 0-8,3 0 2 4,0 0 1-2,2 0-26 3,-2 0-11-3,5 0-69 11</inkml:trace>
    </iact:actionData>
  </iact:action>
  <iact:action type="add" startTime="44362">
    <iact:property name="dataType"/>
    <iact:actionData xml:id="d18">
      <inkml:trace xmlns:inkml="http://www.w3.org/2003/InkML" xml:id="stk18" contextRef="#ctx0" brushRef="#br0">4263 2854 168 0,'2'0'66'1,"-7"-4"-52"0,0 4-71 1,2 0-38 8</inkml:trace>
    </iact:actionData>
  </iact:action>
  <iact:action type="add" startTime="49498">
    <iact:property name="dataType"/>
    <iact:actionData xml:id="d19">
      <inkml:trace xmlns:inkml="http://www.w3.org/2003/InkML" xml:id="stk19" contextRef="#ctx0" brushRef="#br0">19043 2297 396 0,'-2'-10'0'1,"-17"-11"2"2,6 14 1 6,-11-9-4-4,-5-6 1 2,-8 1 0 1,-3 7 2-1,-7-2-1 1,-17 9-3-7,-7 7 1 5,-6 14 1 2,-8 9 0 0,-13 8-3 1,0 11 2-4,8 10 1 6,14 9 2-7,7 12-3 4,19-9 0-1,13-3 5 1,10-2 2 1,14-1-7-3,10 8-1 2,14-7 9-1,10 0 7 2,21-5-3-3,9-9-1 3,7-3-5-3,0 0-2 1,3-9 1 3,2-5 0-5,4-6 13 5,-7-13 8-5,-4-9-8 5,-8 0-4-5,-9-14-8 7,-10-3-2-9,-7-6-10 6,-12-5-5-1,-10-8 1-2,-10 3 2 4,-9-2 2-4,-7 7 3 2,-1-3-1-1,1 10 4 2,2 0 0-3,5 5 3 5,3 6 1-7,6-2 3 2,2 5 8 4,5-2 3-4,6 2-8 2,10 2-5-1,11 3-6 2,8-5 1-3,2 4-30 5,3 3-12-6,0 0-95 10</inkml:trace>
    </iact:actionData>
  </iact:action>
  <iact:action type="add" startTime="50065">
    <iact:property name="dataType"/>
    <iact:actionData xml:id="d20">
      <inkml:trace xmlns:inkml="http://www.w3.org/2003/InkML" xml:id="stk20" contextRef="#ctx0" brushRef="#br0">19189 3092 300 0,'0'-5'112'0,"0"3"-87"1,-3-3 2 4,3 5-4 5,3-2-13-4,-1-1-1 1,4-4-5 0,2-4-3 3,0-11 0-5,2 4-1-4,3-4 2 10,1-4-3-6,-1 3 0 1,-3 6 1 3,1-4 0-4,0 7 0 5,2 0 0-4,0 5-3 2,3 2 2-1,5 14-4 3,3 16 1-5,0 5 4 8,-3 8 2-9,-8-6-3 2,-8 1-1 2,-10 7 1 0,-13-10 0 0,-12-5 1-1,-7-2 2 2,-2-6-1-4,-1-15-1 6,6 0 1-7,2-8-1 3,11 1 11 2,5-2 5-2,8-10 3 2,5-4 3-4,9-6-12 4,7-1-3-3,3 2-25 5,5-3-8-7,5 0-86 11,9 3-83-7,7-2 60 1</inkml:trace>
    </iact:actionData>
  </iact:action>
  <iact:action type="add" startTime="50501">
    <iact:property name="dataType"/>
    <iact:actionData xml:id="d21">
      <inkml:trace xmlns:inkml="http://www.w3.org/2003/InkML" xml:id="stk21" contextRef="#ctx0" brushRef="#br0">20012 2419 304 0,'13'2'115'0,"-13"3"-89"1,0 14-8 9,0 0-9-7,0 11-1 5,0 15 7-1,-3 4-3 0,-5 13 1 1,-2 13-8 0,-6-2-1-7,-5 0 2 7,-3-7-1-1,-5-5 2 5,-3-2-6-8,3-10-1 4,5-4 0-1,6-10 0 0,7-9-11 0,11 2-3 1,11-7-42-1,7-4-15 0</inkml:trace>
    </iact:actionData>
  </iact:action>
  <iact:action type="add" startTime="50771">
    <iact:property name="dataType"/>
    <iact:actionData xml:id="d22">
      <inkml:trace xmlns:inkml="http://www.w3.org/2003/InkML" xml:id="stk22" contextRef="#ctx0" brushRef="#br0">20763 2650 280 0,'19'-7'107'0,"-19"9"-83"1,0 19-5 4,0-2-6 3,0 14 1 1,-3 26 3-2,-2 6-2 3,-3 8-1-5,-3 10-8 3,-2-3-6-7,-3-5-1 6,0-16 3-1,0-7 1 2,3-10-1 0,3-7 1 0,-1-23 0-2,0-5 1 4,-5-16-2-4,-2-13-2 2,-1-1-2-1,-2-5 1 0,-3 4-1 0,3 8-2 0,-3 4 3 2,1 5 0-2,-1 14-2 2,-3 7 0-4,4 14 2 7,1 10 0-8,7 4 3 4,7 3 3-1,5-7 9 1,6-1 3-1,5-2-2 0,2-9 1 3,6 0-7-4,2-14-3 4,6 0-3-5,5-10 0 6,3-4-35-8,5-5-13 5,0-7-110 7</inkml:trace>
    </iact:actionData>
  </iact:action>
  <iact:action type="add" startTime="51252">
    <iact:property name="dataType"/>
    <iact:actionData xml:id="d23">
      <inkml:trace xmlns:inkml="http://www.w3.org/2003/InkML" xml:id="stk23" contextRef="#ctx0" brushRef="#br0">21049 4089 228 0,'-35'-7'85'0,"1"0"-66"1,-11 5 16 7,21-3 6-5,-10 3-18 6,-16-5-2-1,-24-8-11-1,-11-6-4 1,-21 0-3 0,-24-9-3-7,-13-3 1 6,-23-24-4-1,-9 3 2 4,-13-5 3-4,-2 3 1 5,-11 9-1-7,2 4-2 2,-5 1 5 3,-2 11 4-2,2-4-5 0,3 12-2 1,8-8 3 1,16 10 1-3,15-3 4 4,22 8 1-6,26-3-3 9,27 3 0-11,18 2-5 6,19 4 0-1,13-9-50 2,8-4-22-1</inkml:trace>
    </iact:actionData>
  </iact:action>
  <iact:action type="add" startTime="64403">
    <iact:property name="dataType"/>
    <iact:actionData xml:id="d24">
      <inkml:trace xmlns:inkml="http://www.w3.org/2003/InkML" xml:id="stk24" contextRef="#ctx0" brushRef="#br0">23518 4237 228 0,'29'-37'88'0,"-19"-1"-69"1,1 10 6 4,-6 18 0 4,0-1-12-1,1 1 0-2,-1 1-5 2,0 4-3-1,-2-2-2 1,-3 7-7-7,0 14 0 5,-3 7-3 1,-5 15 0 1,-2 4 4 0,-9 4 1-1,-5 15 10 1,-7 14 7-1,-6-7-1 1,-3 0 2 0,0-7 0-1,1 2 2 0,-1 2-6 2,0 5-2-3,1-2-3 2,1-7 0 0,4-7 0 1,-3-3 3-3,5-4-5 4,3 2-3-5,0-2-1 3,0 11 1-2,5-2-1 2,3-9 2 0,2-3-2-1,4-4-1 1,1-10 1-1,4-7 1 2,2-4-1-3,3-1-1 2,-1-9-4 0,4 0-2-1,-1 0-22 1,3-7-8-1,0-2-33 0,3-5-11 1,-3-12-33 8</inkml:trace>
    </iact:actionData>
  </iact:action>
  <iact:action type="add" startTime="64812">
    <iact:property name="dataType"/>
    <iact:actionData xml:id="d25">
      <inkml:trace xmlns:inkml="http://www.w3.org/2003/InkML" xml:id="stk25" contextRef="#ctx0" brushRef="#br0">22798 5223 184 0,'-5'-7'71'1,"5"0"-55"0,-6 7 6-1,6-5 0 12,-2 5-14-9,-1 5-2 4,-2-3 9 2,-1 10 5-2,1 2-10 0,0 3 14-6,-3 11 6 6,0-2-9 1,0 2-4-2,0 0-10 5,-2 0-3-6,-1-4-2 3,0-1-2-1,3-4 1 0,0-2-1 0,3-3 0 1,3-5 2 0,-4 3 5-1,6-5 4 2,0-5 7-3,3 1 6 5,2-3 2-7,3-3 2 3,3-6-4 1,2-3-3-1,3-2-3 1,2 0 1-1,3 2-6 1,3-2-3 0,5 2-5 4,3-2-4-9,3 2 0 9,2-2-1-9,0-5 0 4,0 5 0 2,2 3-5-2,-4-4-1 1,-3 4-35-2,-1 1-13 4,1 3-18-4,0 10-9 5,5 18-63 0</inkml:trace>
    </iact:actionData>
  </iact:action>
  <iact:action type="add" startTime="69328">
    <iact:property name="dataType"/>
    <iact:actionData xml:id="d26">
      <inkml:trace xmlns:inkml="http://www.w3.org/2003/InkML" xml:id="stk26" contextRef="#ctx0" brushRef="#br0">22734 5188 172 0,'3'-3'66'0,"-3"3"-52"0,0 3-5 5,0 1-6 3,-3 1-3 0,1 7 2-2,-1 4 5 3,0 5 4-2,3 8-6 1,-2 1 4-7,2-2 3 5,0-2-6 1,0 0-1 1,0-5-3 0,0-4 1-1,0-8 0 1,2 3 1-1,1-10 13 0,2-2 6 1,3 0-9-1,6-7-3 2,1-7-3-3,4-2 0 2,2-5 2 0,0 4 1 1,0-4 3-3,1 4 4 5,1-1-6-7,-1 6 1 4,1-2-8-1,-1 2-3 0,-1 3-15 3,-8 2-6-4,0 14-114 8</inkml:trace>
    </iact:actionData>
  </iact:action>
  <iact:action type="add" startTime="73365">
    <iact:property name="dataType"/>
    <iact:actionData xml:id="d27">
      <inkml:trace xmlns:inkml="http://www.w3.org/2003/InkML" xml:id="stk27" contextRef="#ctx0" brushRef="#br0">1037 6340 132 0,'-18'-2'49'2,"4"4"-38"-1,1 5 12 2,5 0 6 5,0 0-11 0,-2 0-2-2,-1 1-9 2,-10-1-3 1,0 0-2-2,-6 0-2-6,-2 0 1 5,-5-5-1 2,-3 3 2-1,2-3-1 0,1-4-1 0,2-3 1 2,-2-2-1-3,5 0 2 2,2-2 3 0,1-1 11 0,-1-9 7 0,9 5 1 0,-1-2 1-1,4-1-10 4,-4-4-2-8,8-7-3 6,-2-10-1-2,3 1-3 0,-1-6 1 1,-5 3-4-1,6-2-2 1,-1 4 2 0,0 1 2 2,6-6 0-6,10-1 2 7,-2-8-4-6,8 7-2 1,4 1-3 3,4 1-1-2,2 6-7 0,3-1-4 0,-3 10 3 2,6-1 2-2,-1 6-2 4,8 2 2-8,4 7 0 9,14 4 3-8,-7 3 4 3,3 7 3 0,2 0-2 1,-2 7 0 1,5 7 1-3,-6 10 0 4,4-3 0-5,-4 10 0 6,-4 11 0-6,-6-4 2 1,-3 4 1 4,-7-2 3-4,-9-2-5 2,1 4-3-2,-11-4 1 4,-14 4 2-5,-7 3 9 7,-19-5 5-8,-5 0-1 8,-5-8 0-9,-3-3-8 4,5-1-2 1,-2-5-2-1,13-6-2 1,0 4-37 0,10-2-17 1,11-3-64 8</inkml:trace>
    </iact:actionData>
  </iact:action>
  <iact:action type="add" startTime="74597">
    <iact:property name="dataType"/>
    <iact:actionData xml:id="d28">
      <inkml:trace xmlns:inkml="http://www.w3.org/2003/InkML" xml:id="stk28" contextRef="#ctx0" brushRef="#br0">24351 3108 284 0,'48'-37'107'1,"-30"15"-83"-1,-5-8-5 3,-10 9-8 4,-3-3-12 2,-5-4-1-2,-6 0-4 1,-10 4 1 0,-11 1 3 0,-13 2-4-7,-8 6 2 8,-5 15 2-5,-5 22 1 7,-11 20-2-7,-3 5 0 3,5 5 2 1,6-1 2 0,8 13 9-1,8-3 5 1,5-2 2 0,10-3 1-1,12-9-7 3,9-2-2-5,14-3-3 3,14 3-1-1,15 7-6 0,16-10 1 1,5-9 2 0,0-7 3 0,-2-14-2-1,-3-7 0 3,-5-13-3-6,-9-6-3 8,-4 0-7-8,-9-7-2 2,-7 5 5 3,-6-6 1-3,-2-1 4 3,-6 6 1-2,1-4-2 2,-4 7 2-3,1 0 3 4,0-2 1-5,-1 1-1 7,1 1-2-9,2 7 1 4,1 0 1 1,2-2 3 0,8 4 2 0,5 5 1-1,11 0 0 2,7 0-2-3,17 12 1 5,8-3-20-7,-1 5-5 2,3 10-122 10</inkml:trace>
    </iact:actionData>
  </iact:action>
  <iact:action type="add" startTime="77103">
    <iact:property name="dataType"/>
    <iact:actionData xml:id="d29">
      <inkml:trace xmlns:inkml="http://www.w3.org/2003/InkML" xml:id="stk29" contextRef="#ctx0" brushRef="#br0">24756 9076 216 0,'21'5'82'1,"-10"-3"-64"0,-1-2 13 3,-4 0 3 3,-1 0-14 1,0 0-1-1,-2 0-13 1,-1-2-7-1,-2-3 1 1,0-5-1-7,0-4 3 6,0-2-1 0,-2-12-1 1,-1-8-2 0,0-4 1-2,-2-9 1 3,0-3 2-1,-3-7-1-1,0-9 2 1,-3-9-2-1,1 1 2 4,-3 3-2-6,-3 1 2 1,-3-11-4 2,3 1-2-1,-2 9 2 2,-1 7 2-2,1 5 0 1,-6-10-1-1,-5 3-2 3,-6-7-1-5,-4 4-9 6,-1 10-3-7,-2 12 3 3,-1 9 5 1,6 2-1-1,6 10 1 1,7 7 4-1,5 0 1 2,6 4 2-3,2 8 0 5,4 2 2-7,1 0 1 3,1 2-6 1,0 5 0-1,-1 0 1 1,1 7 1-1,0 7-2 2,-1 10 2-2,1 8 1 2,0 8 2-3,0 12 3 5,2 0 2-7,0-7-3 3,3-1-3 1,0-8-3-1,0-1 1 1,0-12 1 0,0 1 2 0,0-10-1-1,0 0 2 2,3-11 0-4,2-6 1 3,1-4-2 0,-1-14 1-2,3-12-4 3,-3-16-2-3,-2-3 4 3,-3 2 1-3,0 6-3 4,2 6-1-4,1 8 1 6,13 6 0-1,5 10 1-4,6 9 0 1,4 12 0-1,6 14 0 1,3 8 2 1,2 1-3-3,1 1-2 4,-1-5 2-4,-2-7 0 0,-6-1 3 3,-5-4 1-4,-8-4-1 3,-7-8-2 0,-12-6-2 0,-12-11-1-1,-12-6 4 3,-4-2 1-5,-6-3-3 6,-2 2-1-7,-1 3-4 3,-2 5-1 1,3-1-14-1,-3 5-4 1,5 5-71 9</inkml:trace>
    </iact:actionData>
  </iact:action>
  <iact:action type="add" startTime="81521">
    <iact:property name="dataType"/>
    <iact:actionData xml:id="d30">
      <inkml:trace xmlns:inkml="http://www.w3.org/2003/InkML" xml:id="stk30" contextRef="#ctx0" brushRef="#br0">23721 9459 416 0,'-2'-9'0'1,"-1"-10"2"3,3 10 3 1,-5-8-2 4,2-13 0-3,0-3-1 6,1 9-2-9,-3 3 1 6,-1 14-17-8,-4 26-6 4,-1 14 4 4,-2 33 5-2,2 21 6 1,1 9 4 1,2 5 13-3,2-16 8 2,1-12 13-2,2-14 5 4,1-15-5-3,2-16-2 1,0-13-14-1,2-22-4 0,4-17-9 1,-1-16-4-1,3-19 3 1,0-11 3-2,3-8-1 5,2 10-2-8,0 2 2 6,-2 14 0-2,-1 15-4 0,-2 6 1 1,0 5 0-1,-3 17 0 8,3 16-3-5,3 7 7-4,7 9 4 5,6 1-6-7,0 4-1 2,0-7-14 3,0-4-7-2,-3-3 4 1,0-9 4-1,0-10 2 3,-2-4 4-5,-1-6 10 6,1-1 5-7,-3-3 2 8,-1 3 1-9,-1 2 0 4,-4-1 0 0,-2 8-4 2,-2 0 0-2,-1 5-5 0,3 11-4 9,0 8 0-5,-3 16 5-7,-2 7 2 2,-1 9-7 3,-2 5-1-2,-2 3 4 1,2 1 4-1,0 1-3 1,0-5 0-2,2 3-17 5,1-17-7-7,2-5-70 9,3-44-95 5</inkml:trace>
    </iact:actionData>
  </iact:action>
  <iact:action type="add" startTime="82133">
    <iact:property name="dataType"/>
    <iact:actionData xml:id="d31">
      <inkml:trace xmlns:inkml="http://www.w3.org/2003/InkML" xml:id="stk31" contextRef="#ctx0" brushRef="#br0">24505 9483 236 0,'15'40'88'1,"-12"-17"-69"0,-8 29 15 6,-1-10 1-2,-4 5-1 5,-1 22 2-5,-2 15-13 7,0-6-4-8,2 0-11 5,3-10-5-9,3-12 0 7,2-11-4-1,3-14 0 2,6-8-52-1,2-16-22 2,2-14-57 9</inkml:trace>
    </iact:actionData>
  </iact:action>
  <iact:action type="add" startTime="82328">
    <iact:property name="dataType"/>
    <iact:actionData xml:id="d32">
      <inkml:trace xmlns:inkml="http://www.w3.org/2003/InkML" xml:id="stk32" contextRef="#ctx0" brushRef="#br0">24875 9626 316 0,'8'3'118'1,"-11"-3"-92"0,1 0 6 4,-4 0-2 2,-7-7-2 0,-13-8 3 0,-22-1-10 1,-10-7-3 2,-6-6-10-4,1 1-5-5,-3-3-2 8,0 3-4-4,2 5 2 2,11-1-17 2,8 3-5-3,5 0-24 2,6 0-8 0,5 0-92 7</inkml:trace>
    </iact:actionData>
  </iact:action>
  <iact:action type="add" startTime="98978">
    <iact:property name="dataType"/>
    <iact:actionData xml:id="d33">
      <inkml:trace xmlns:inkml="http://www.w3.org/2003/InkML" xml:id="stk33" contextRef="#ctx0" brushRef="#br0">1498 6213 68 0,'-6'-7'27'1,"4"7"-21"0,2 0 5 2,0 0 3 5,2 0-10-1,4-2-2 1,-6-3-2 0,2 5 0 0,4 0-9-1,2-2-2 0,-6 4-7 1,6-2-2-1,3 5 9 1,-3-3 5-1,2 3 3 2,-2-3 1-3,0-2 4 2,0 5 1 0,-3-3 1 0,3-2 0-2,0 0-2 1,0 5 1 0,-5-5-2 5,2 2-1-7,3-2-15 1,-5 3-7 1,5 1 6 2,-6-1 6-1</inkml:trace>
    </iact:actionData>
  </iact:action>
  <iact:action type="add" startTime="101170">
    <iact:property name="dataType"/>
    <iact:actionData xml:id="d34">
      <inkml:trace xmlns:inkml="http://www.w3.org/2003/InkML" xml:id="stk34" contextRef="#ctx0" brushRef="#br0">17035 6213 112 0,'13'-14'44'1,"3"12"-35"0,10-3-2 2,-12 5-3 4,4 0-4 3,6 0 0-5,5 0 2 4,8 0 3-2,8 0-2 0,0 5-2 0,0-3 0 2,0-2 1-3,3 5-1 2,-3-3 2 0,2 5-7 0,9 0 1 1,5-2 1-3,0-3 3 2,-1 5 0 0,4-4 2 0,2 4-4-2,11 0 0 5,-3 0-1-7,3-7 0 3,-3 7 4 2,8-2 1-3,5-3-1 2,-2-2-2-1,-1 5 1 1,-1-3 1-1,9 0-3 3,-2-2 0-5,0 0 1 7,-5 0 0-8,2 0 0 3,6-2 2 0,2 2-1 1,-5 0-1-1,5 0-2 1,8-2-1 2,-5-3 4-4,-5 5 1 5,2 0 2-7,8-2 0 3,-2-3 2 0,-6 3 3 0,6-3-4 1,4 5-3 0,1-2-1 0,-3 2 1-7,38 0 1 4,-6-5-4 5,-6 5 1-5,4 5 0 8,-1-5 2-8,-10 0-3 1,-3 2 0 1,2 5 1 1,-4-2 0-1,-11 4 0 1,-8-2 2 0,0 3-3-2,-6-3 0 4,-10-7 1-5,-8 4 2 3,-10-1-1-2,-3-3 2 2,-11 0 4 0,0 0 6 0,-5 0-5 0,-5-3 0-2,-6-1-2 3,-5 1-1-3,-2-1-6 7,-6 1 1-10,-5 3 0 4,-3-5 0 0,-2 3 0 1,-3 2 0-1,-6-5-9 1,-4 5-2 1,-12-2 4-3,-7 2 1 4,-11-2 4-4,-7-3 1 4,-4-2 1-6,-4 0 0 3,-11 7 0 2,-11-2 0-2,-11-3 0 1,1 3 0-2,-3-3 4 4,-16 2 5-5,-5-8-10 6,-3-1-1-6,-8-2 1 3,-18-7 0-1,0-8 5 0,-17 6 5 0,1-1-5 2,-3-2-2 0,-13 3 1-4,3-1 0 5,-14 3-1-4,6 0-2 4,-14 5-2-5,6-3 1 1,-8 7 3 3,0 0 1-2,-11 5-1 1,3 0-2-2,-3 5-6 4,-2-3-4-5,-11 10 6 6,5-3 1-7,-13 5 0 5,5-2 0-3,-13 2 2 3,6 2 0-2,-12-2 3 1,6 8 3 0,-2-8-2-1,-9 2 0 2,14 3 5-3,-11-3 5 5,8-2-7-7,-5 3-1 2,11-3-5 3,-12 0-1-2,1 0 1 2,11-7 2-3,-12 0-3 3,17 0 0-2,-6 5 1 3,9-3 0-6,-12 5-3 8,12 0 2-9,-9 0 1 4,6 2 0 1,-6 3-3-1,9-5 0 2,-12 0 2-2,6 3 0 2,0-3 1-3,-5 2 0 5,5-2 0-7,-13 5 0 2,8-10 0 3,-6 5 0-2,14 1 0 2,-14-8 2-4,9 0 1 5,-4 0 3-3,-2-8-3 3,6 1 0-6,-11-2-1 8,10-3 1-9,-16-2-2 5,12 5-1-1,-15 2-2 1,-12 7 1 0,10-3 1-2,-13-1 0 4,-5 1 0-4,10 3 0 5,-13-4-3-7,11 1 2 2,0-4 10 2,-3 0 5 0,18-2 0 0,-7-3 0 0,18 3-11 1,-8-3-3-5,16 5-1 8,-8 0 0-8,19 4 1 8,-6-4 2-9,11 7-1 5,-8-2-1-1,10 4 1 1,-7-2-1 0,7 7 0-1,4-4 0 3,20 4 0-5,-2 0 0 6,15 0 4-7,17 0 2 3,10 0-2 2,8 0-1-3,10 0-1 2,17-5 1-2,21 3-4 4,4-5 0-4,15-7-8 4,15 0-4-5,8 0-22 7,7-2-8-7,9-3-43 9</inkml:trace>
    </iact:actionData>
  </iact:action>
  <iact:action type="add" startTime="106694">
    <iact:property name="dataType"/>
    <iact:actionData xml:id="d35">
      <inkml:trace xmlns:inkml="http://www.w3.org/2003/InkML" xml:id="stk35" contextRef="#ctx0" brushRef="#br0">2606 7413 48 0,'53'2'19'0,"-16"-2"-15"1,29 7-1 5,-34-7-1 2,3 0-2-1,12 0 0 0,6 0 0 1,11 0 0 0,-1 0 0 0,9-2 2 0,-9-3-3-1,9 5-2 3,-1-2 8-4,3-3 6 5,5 5-5-8,-7-2-1 3,-6 2-3 2,5 0-2-1,9 2 1 2,-1-2 1-2,3-2-1 3,0-3-1-5,3-2-2 6,10 0-1-8,-5 5 2 6,0-5 0-1,-8 7-2-2,8-5 0 2,-3 3 2 0,-5-6 2 0,-5 6 0-1,0-3-1 3,2 3 3-4,3-5 0 5,-5-5 5-8,0 5 3 3,-6-2-4 3,6 2-2-2,2 0-5 1,1 0 0-1,-9 0 2 2,-5-1 3-2,-2 1-4 3,-3 0-1-6,5 5 0 5,-3 2 2-3,-2-5-1 2,0 3-1-2,0 0 1 3,2-3-1-1,25-2 2 0,2 0 1 1,-8 0-4-3,-3 0-1 4,-2 4-2-6,5-1 3 3,0 1 0 1,-3 3 3-1,-5 0-1 4,0 0-1-7,3 0 1 7,5 0-1-7,-2 0-3 7,-4 0 0-6,-2 0-1 7,3 0 0-7,8 0 3 1,-3 0 2 0,0 0-2 2,-3 0 0-1,1 3 1 2,7 1 0 0,-2-1 0-3,-3 4 0 4,0-3 0-6,10-1 0 3,4 4 2 1,-7 0 1-1,1-2-4 1,8-1 1 0,3 3-2 1,-6 0 0-3,-5 0 2 4,3 1 0-6,10-1 0 9,-5 4 2-10,-6-8-1 3,9 4-1 3,5-5 1-2,-3 3 1 1,-2-5-3-1,10 2 0 2,-5-2-1-2,-6-2 0 3,-2 2 2-5,3-7 0 1,2 0-3 3,-3 0 2-3,1 0 1 2,5 0 2-1,2 4-3 3,-5-2-2-4,-2-2 2 5,7 7 2-7,6-2 0 8,-5-3-1-8,-4 5 3 2,12-2 0 0,-3 2-1 4,-6-5 1-2,6 3-4-1,0 0-2 2,-8-5 4-4,-6-5 1 7,9 5-3-9,-1 0 1 5,-5-7-2-1,0 4 0 0,9 3-5 1,-1-7-3-1,-3-2 3 4,9 8 2-7,2-6-19 7,2 0-9-6,-1 7 12 7,9 0 9-8</inkml:trace>
    </iact:actionData>
  </iact:action>
  <iact:action type="add" startTime="108060">
    <iact:property name="dataType"/>
    <iact:actionData xml:id="d36">
      <inkml:trace xmlns:inkml="http://www.w3.org/2003/InkML" xml:id="stk36" contextRef="#ctx0" brushRef="#br0">18503 7095 32 0,'69'-4'13'1,"-69"4"-10"0,77-10 0 8,-48 5-2-6,8 5-1 5,8-2 0-1,13-3 0 1,8 3 2 0,1-3-1 0,1 5 2 1,9 0 4-4,10-2 4 6,1-3-4-7,-1 3-2 4,6 2-2-1,13 0 0 0,-3 0-4 3,3 2 0-5,7 5-1 5,1-7 0-5,-3 7 2 5,6 0 2-5,2-2-1 7,-8-2 2-7,0 4-4 2,5 0 0-1,1-5 1 2,-6 3 0-1,3-3 0 1,2-2 2 1,-5 0 1-3,-7 0 3 4,-1 0-5-4,0-2-1 5,-3-3 13-8,-10 3 6 4,-2-5-7 2,-1 4-2-3,3-1 0 2,-3-4 4-1,-2 1-10 3,-3 5-2-4,11-3-2 5,-6-2 2-8,-2 5-1 6,-6-3-1-3,-5 5-2 2,5 0 1 0,1 0 1 0,-3-2 0 2,-6 4 0-5,14 3 0 5,-11-3 0-4,-5 5 0 0,5-7 0 2,-3 5 2-2,-2-3-3 3,-6 3 0-3,1 2 3 3,-1 0 1-2,9-4-6 3,-1 4-2-6,-7-5-7 8,-6 5 0-8,-5 5-1 5,-5-3 3-3,-6-2-1 1,-2 0 0 1,-3 0-16 0,0 0-8 0,-3 1 12-1,-2-1 5 3</inkml:trace>
    </iact:actionData>
  </iact:action>
  <iact:action type="add" startTime="110807">
    <iact:property name="dataType"/>
    <iact:actionData xml:id="d37">
      <inkml:trace xmlns:inkml="http://www.w3.org/2003/InkML" xml:id="stk37" contextRef="#ctx0" brushRef="#br0">7012 7533 144 0,'-3'-7'55'0,"3"7"-43"1,-5 4-8 5,2-1-4 2,-2 4-2-1,-3 0 3 1,-3 2 0-1,-4 5 2 0,-14 8-2 2,-6-1-1-8,-5 2 1 4,-2 6-15 3,-6-6-3 0,-2 1 7-1,-5-3 2 0,-9 0 3 0,1-5 4 1,2-9 13 0,0 5 7 1,0-5-3-3,-8-4 1 1,-10-1-8 2,2-4-1-2,0-1-6 1,-2-4-2-2,-8-7 2 2,2-7 3 2,6-10 4-5,7-4 5 7,9 0-4-8,-6 2 2 4,11-9-7 0,-6 4-1-1,11-4 0 0,0-10 0 0,8-2-2 1,8-10-2-1,-2 3 5 4,4-2 1-7,6-13-2 8,0 1-3-9,8-5 2 5,-6 7 2 0,9-2 0 0,-1-12 2-2,3-3 5 2,1 8 2 1,1 2-5-4,6-7-3 6,-5 2-6-6,8 5-2 5,-3 7-6-6,5 5 0 4,6-2-3-1,5-6 0 0,5 1 6 2,6 2 2-2,2 7 0 1,3 8 2-2,2-1 1 4,6-7 0-3,8-7 0 3,10 12 2-7,-3 0-1 6,4 4-1-2,4 8-4 1,1 9 0-1,10 2 2 1,3 1 1 0,5 4-6-1,-3 9 0 3,3 3-4-5,6 7 0 2,2 7-3 1,0 4-1-2,-3 3-3 3,6 7 1-2,10 1 4 1,0 1 6-1,-7 5 6 2,-1 0 3-4,8 0-3 8,-2 0 1-9,-6 0 0 2,-2 5 0 2,0 2 0-1,7-2 2 1,-12 5-1 0,-4-1 2 1,-4 8 2-3,-6 4 4 5,-3 3-2-7,4-3 1 4,-4-4-3-1,-5 4 2 0,-2 3-4 1,-3 6 0-1,-8 15 1 1,-6 0 0-1,-4 0 0 3,-6 2 2-5,-3 19-1 6,-7 9 2-7,-9 5-2 4,-7-11 2-1,-6 6-2 0,-4 12 0 1,-7-4-1 0,-4-3 2 0,-6-5-3-1,-2 8-2 3,-14-1 2-5,-5-7 0 3,0-11 1-2,-8-7 0 2,0-1 0 1,-5 3 2-3,-11-5-1 3,-8-7 0-3,3-16-8 4,3-5 0-4,2-7-21 5,0-5-9-8,-8-4-60 11</inkml:trace>
    </iact:actionData>
  </iact:action>
  <iact:action type="add" startTime="112354">
    <iact:property name="dataType"/>
    <iact:actionData xml:id="d38">
      <inkml:trace xmlns:inkml="http://www.w3.org/2003/InkML" xml:id="stk38" contextRef="#ctx0" brushRef="#br0">8943 8220 88 0,'-39'-3'35'1,"4"-1"-27"0,-10-10 0 3,27 11 0 4,-9-11 1 0,-2-2 2-2,-8-6 1 2,-5-6 2-1,-14-7-5 2,-5-3-3-2,-2-2 1 1,2-9 0 0,0-3-3 0,3-7 13-7,0-7 8 4,0 1-11 6,5-8-2-7,8-10-6 8,10-1 1-9,6-1 7 4,11 7 3 1,7-2 0 0,8-14 0-1,6 5-7 1,5 2-4 3,11-3-3-7,2-20-3 8,3 13 1-9,2 8 1 4,0 7-3 1,4 4-2-1,1 3-3 1,4 9 1-1,2 7-4 2,8 7 1-3,10 8 2 5,1 8 3-7,-1 13 0 6,4 7 1-5,7 8-3 3,8 11 1 0,3 16 2-1,-3 14 1 1,2 9-2 0,1 10 2 1,11 16 1-4,-6 21 0 6,-6 12-3-6,-4 12 2 1,4 38 1 3,-12-10 2-3,-14 7 1 4,-10-7 1-4,-8-9 2 2,-9 9 1-1,-9-16 1 3,-12-15 0-5,-7-16 0 7,-6-4 0-9,-10-8-2 4,-8-14-1 0,-8-2-3 2,-8-14-2-2,-8-10-4 1,-2-6 0 0,4-10-20-2,6 2-9 4,8-7-67 2</inkml:trace>
    </iact:actionData>
  </iact:action>
  <iact:action type="add" startTime="113586">
    <iact:property name="dataType"/>
    <iact:actionData xml:id="d39">
      <inkml:trace xmlns:inkml="http://www.w3.org/2003/InkML" xml:id="stk39" contextRef="#ctx0" brushRef="#br0">15296 7940 68 0,'-10'73'27'1,"-1"-24"-21"0,-12 19 12 1,9-37 3 7,-4-3 0-2,-11 3-1 0,-11-1-2 2,-18-2 1-2,-11-11-10 1,-8-10-3-1,-15-7-4 2,-12-9 1-2,1-13-2 7,-5-18-1-13,-9-16 3 0,6-5 4 5,3-3 4 1,-9-11 2 0,-2-12 3 0,3-2-5 1,7 2 1 0,-2-3 2 0,5-6 1 2,11-1 0-5,8 8 1 2,5 2-2 1,2-14-1-2,6 9-3 3,8 3 1-2,8-5 0 1,8-15 3-1,2-4-5 2,6 8-1-4,5-18-4 6,5 6-1-5,8 6-3 5,8 8-3-8,6-8-3 5,10 8 1-1,10 13 1 2,14 3-1-2,21-9-7-1,16-1-5 4,13 15 4-5,13 9 3 7,16 5 1-8,11 9 3 2,13 3 2 3,8 1-1-2,42-1-5 1,6 4-4-1,8 22 1 2,10 8 2-3,5 15 2 4,3 19 3-4,-3 12 2 5,-7 6 2-8,-11 13-1 4,2 18-1 1,-20 35 0 0,-1 8 3 2,-13 35 0-5,-16 9 1 4,-21 21 0-3,-10 0 2 4,-19 24 1-5,-21-19 3 2,-24 3-1 1,-24-13 2-1,-27-18-2 1,-15-9 0-2,-10 1-6 3,-12-13 1-2,-7-7 0 3,-16 2 0-4,-11-10 0 5,-2-16 2-8,-3-14-3 5,-14-11 0-1,-2-13 1 2,6-11 0-1,5-15-16-2,7-1-4 3,3-18-39 8,3-6-40-13,8-19 27 4</inkml:trace>
    </iact:actionData>
  </iact:action>
  <iact:action type="add" startTime="114696">
    <iact:property name="dataType"/>
    <iact:actionData xml:id="d40">
      <inkml:trace xmlns:inkml="http://www.w3.org/2003/InkML" xml:id="stk40" contextRef="#ctx0" brushRef="#br0">23938 7578 80 0,'19'30'30'0,"-22"-9"-24"1,-5 17 2 4,0-17-3 2,-10 7 8 2,-11 1 6-2,-6-4-1 4,-4 4 1-8,-6-6-8 5,-8-4-2 0,-16-5-1 0,-3-5 0-1,1-9-4 0,0-9-1-5,-4-12 1 7,-4-21-2-3,2-10 1 4,6-14 2-7,5-16 4 5,5-22-2 0,11-11-2-1,10-19-2 1,13-7-3-1,14-8 1 1,16 1-1-1,15 9 0 2,27 1 0-3,16 11 8 5,11 16 5-7,12 22-4 4,17 18-1-1,5 26-6 1,18 15-2 1,3 23-2-4,-2 14 0 4,2 31 0-2,-3 13 0 3,-8 34 0-5,-10 26 0 3,-8 8 0-1,-13 20 0 0,-19-9 0 2,-26 8-2-3,-25-3 0 2,-17-18 0-1,-17-16 3 2,-12-14 2-3,-22-9 0 5,-14-5-1-6,-1-7 3 2,-4-10 2 0,-7-4-18 0,-11-12-5 0,-3-10-60 10</inkml:trace>
    </iact:actionData>
  </iact:action>
  <iact:action type="add" startTime="139858">
    <iact:property name="dataType"/>
    <iact:actionData xml:id="d41">
      <inkml:trace xmlns:inkml="http://www.w3.org/2003/InkML" xml:id="stk41" contextRef="#ctx0" brushRef="#br0">19340 8490 264 0,'10'-49'99'1,"1"35"-77"0,2 0 9 2,-8 11 1 5,1-4-14-1,1-2 0 1,-1 4-8 0,-6 3-4 0,0 2-3-2,-6 9-7-5,-4 22-2 6,-6 20-2 1,-2 8 0-1,-4 14 2 1,-1 9 2-1,-7-4 2 1,1-7 1-1,-2-5 7 0,1-8 4 3,4-8 1-4,2-10 3 1,6-5 4 2,4-4 1-2,4-13-4 2,7-1-1-4,6-8-33 7,7-4-11-9,4-10-61 5,2-11-26 0,-1-5-1 7</inkml:trace>
    </iact:actionData>
  </iact:action>
  <iact:action type="add" startTime="140160">
    <iact:property name="dataType"/>
    <iact:actionData xml:id="d42">
      <inkml:trace xmlns:inkml="http://www.w3.org/2003/InkML" xml:id="stk42" contextRef="#ctx0" brushRef="#br0">19173 8323 192 0,'5'-28'71'0,"0"19"-55"1,3 1 17 5,-2 6 7-1,2-3-8 7,5 5-1-8,5-2-13 2,11-3-4 2,9 5-8-1,4 0-6-6,5 5-1 5,4-3 1 4,-1 5 0-3,3-2 0 0,-3 2 2 3,1 3-1-5,-9-1-1 4,-8 5-2-3,-7 7-1 0,-9 10 2 2,-10 4 0 1,-13 3 1-2,-8-1 0 0,-9-1 8 3,-4-6 5-5,-6-1-4 6,-5-8-1-7,-8-7-6 4,-8-5-4-1,-2-6-8 1,7-6-4-1,3-4-25 1,8 5-13 1,8-3-63 8</inkml:trace>
    </iact:actionData>
  </iact:action>
  <iact:action type="add" startTime="140698">
    <iact:property name="dataType"/>
    <iact:actionData xml:id="d43">
      <inkml:trace xmlns:inkml="http://www.w3.org/2003/InkML" xml:id="stk43" contextRef="#ctx0" brushRef="#br0">19345 8942 196 0,'16'2'74'0,"0"5"-58"1,10 5 9 4,-10-5 0 3,5 0-7-1,3-5 2 0,0 6-5 1,2-4-1 0,1-4-8 0,-4-4 7-7,-1-6 6 5,-6-9-10 3,-6-4-5-3,-5-8-7 5,-5-4-1-7,-5 4 0 4,-5 8-1-2,-6 2 1 3,-6 9 0-2,-1 10 3 1,-12 9 0 1,4 2 3-3,-4 12 1 3,6 0 3-3,0 8 3 5,2-6 5-7,6 1 1 3,3 1-2 1,7-6 2-1,6 2-8 1,8 3-4-1,7 2-7 2,11-10-2-3,8 1-22 4,3-5-8-5,0-12-40 4,0-8-16-3,-3-6-6 10</inkml:trace>
    </iact:actionData>
  </iact:action>
  <iact:action type="add" startTime="141073">
    <iact:property name="dataType"/>
    <iact:actionData xml:id="d44">
      <inkml:trace xmlns:inkml="http://www.w3.org/2003/InkML" xml:id="stk44" contextRef="#ctx0" brushRef="#br0">19705 9024 236 0,'-6'12'90'0,"1"-3"-70"1,-5 8 21 8,7-10 4-6,-2 5-21 6,-1-3-6-2,-2 5-16 0,3-4-4 1,0 1 1-1,0-1-2-6,-1-3 1 7,4 0 0-1,-1-2 0 1,0-3 2-1,3 0 2 4,0-2-3-7,0 0 0 2,0 0 5 3,3-2 5-2,0 2-3 1,-1-7 2-1,4 0-1 1,-1 0 1-1,3 0 0 4,0 0 2-7,5 0 1 4,8-3 1-1,3 3-11 1,5 0-3 0,3 0 5-1,-1 5 3 3,1-3-3-5,-3 3-2 5,0 2-5-5,1 0 0 5,-1 2-33-5,-3-2-13 1,1 5-72 9,-4-3-51-6,4 5 73-2</inkml:trace>
    </iact:actionData>
  </iact:action>
  <iact:action type="add" startTime="141450">
    <iact:property name="dataType"/>
    <iact:actionData xml:id="d45">
      <inkml:trace xmlns:inkml="http://www.w3.org/2003/InkML" xml:id="stk45" contextRef="#ctx0" brushRef="#br0">20334 9201 180 0,'-5'-10'68'0,"3"5"-52"1,-14-2 6 3,8 7-1 7,-8-2-7-7,-11-3 2 2,-2 5-7 4,-2 7-3-4,1 0-3 2,4 5-3-7,5 2 3 6,2 5 2 1,6 2 2-2,5 0-1 5,8 8-1-6,3-3-3 5,2 2 1-5,0 0 0 2,-5-4 1 0,0-3-2 1,-8-5-2 1,-5 3 5-3,-5-5 1 3,-6-9-2-3,-3 0-3 5,-4-10 0-7,-4 0-1 3,3-7-7 2,1-9 0-3,7-9-46 2,8-10-17-1,13-3-24 9</inkml:trace>
    </iact:actionData>
  </iact:action>
  <iact:action type="add" startTime="141824">
    <iact:property name="dataType"/>
    <iact:actionData xml:id="d46">
      <inkml:trace xmlns:inkml="http://www.w3.org/2003/InkML" xml:id="stk46" contextRef="#ctx0" brushRef="#br0">20483 9297 216 0,'10'24'82'0,"-7"-3"-64"1,-8 5 11 8,2-15-1-5,0 10-1 8,-5 5 3-9,0 0-14 5,-2 0-4-1,-3-2-8 1,-3-3-5-7,-3-5-2 5,-2-2-7 2,0-4-2 0,0-5 0-1,2-5 0 4,6-8 7-7,2-3 4 3,3 1 6 1,6-6 2-1,2-3-1 2,5-2-1-3,3 4-6 3,5-4-1-2,3 7-39 2,5 5-15-4,3 6-49 11</inkml:trace>
    </iact:actionData>
  </iact:action>
  <iact:action type="add" startTime="142083">
    <iact:property name="dataType"/>
    <iact:actionData xml:id="d47">
      <inkml:trace xmlns:inkml="http://www.w3.org/2003/InkML" xml:id="stk47" contextRef="#ctx0" brushRef="#br0">20586 9687 276 0,'-5'43'104'1,"-3"-43"-81"0,-3 9 5-1,8-2-4 7,1-7-21 1,-1 0-3 0,3-2 1-1,3-10 1 1,10-9 0 1,8-3-2-8,3 3 3 3,2 2 0 8,1-2 3-7,-1 0 12 1,-2 7 6 2,-3 7-1-1,-2 0-2 0,-3 0-7 1,-3 7-4 0,-2 7-16 0,-4 0-7 1,-4 7 11-4,-3 10 7 3,-5 1-8 0,-3-1-2-1,0-3-20 2,-3-4-7-3,1-1-106 9,4-4-58-5,6-12 94-5</inkml:trace>
    </iact:actionData>
  </iact:action>
  <iact:action type="add" startTime="142439">
    <iact:property name="dataType"/>
    <iact:actionData xml:id="d48">
      <inkml:trace xmlns:inkml="http://www.w3.org/2003/InkML" xml:id="stk48" contextRef="#ctx0" brushRef="#br0">21657 9172 304 0,'24'-2'115'1,"-24"2"-89"0,-2 2-8 6,-1 5-9-3,-5 5-9 5,-8 14 2-2,-10 9-1 1,-25 17 2-1,-12 7-2 1,-9 16-1-7,-10 12 3 5,82-87 15 28,-150 146-2-29,33-33-2 1,27-19-3 3,21-21 0-3,17-19-2 2,14-2 0-1,15-17-5 2,9-4-34-8,12-8-12 5</inkml:trace>
    </iact:actionData>
  </iact:action>
  <iact:action type="add" startTime="142770">
    <iact:property name="dataType"/>
    <iact:actionData xml:id="d49">
      <inkml:trace xmlns:inkml="http://www.w3.org/2003/InkML" xml:id="stk49" contextRef="#ctx0" brushRef="#br0">21242 10344 308 0,'3'0'115'1,"-3"0"-89"0,2-7-6 4,1 7-6 1,0-7-9 2,2-7 0 0,3-5-3-1,2-10 1 2,6-13-2-2,3-3-3-6,7-6 1 9,6-1 1-6,5-7 0 3,3 7 0 1,-1 1 0-1,1 1 6 1,2 10 4-1,1 10 6 1,10 4 2-1,2 16-14 4,4 13-4-7,-7 11-3 8,-4 7 1-9,-6 17-4 5,-7 13 0 0,-9 20 3-1,-10 4 1 1,-13 5-1-1,-11-7 2 2,-16-5 3-3,-18-9 1 5,-11-14-1-6,-3-22-2 1,-2-11-6 2,-3-19-4-1,3-14-14 1,0-10-5 0,13-11-31 0,13-17-14-2,16 0-36 10</inkml:trace>
    </iact:actionData>
  </iact:action>
  <iact:action type="add" startTime="143205">
    <iact:property name="dataType"/>
    <iact:actionData xml:id="d50">
      <inkml:trace xmlns:inkml="http://www.w3.org/2003/InkML" xml:id="stk50" contextRef="#ctx0" brushRef="#br0">22036 10264 244 0,'2'52'93'1,"-4"-24"-72"0,-6 16 16 7,5-15 2-5,-2 6-10 5,0-2-2 0,-1-3-13-1,1-1-6 1,-3-3-5 0,3-8-7-7,2-4 0 7,1-6-5-2,2-1 1 4,2-10 2-6,6-9 3 3,8-4 6 2,8-8 3-2,8-1 9 1,5-1 2-1,2 5 3 2,1 2 0-3,-3 9-11 4,-3 3-5-5,-2 5-19 6,0 2-7-8,-3 2-53 5,0 3-24 0,0 7-28 7</inkml:trace>
    </iact:actionData>
  </iact:action>
  <iact:action type="add" startTime="143474">
    <iact:property name="dataType"/>
    <iact:actionData xml:id="d51">
      <inkml:trace xmlns:inkml="http://www.w3.org/2003/InkML" xml:id="stk51" contextRef="#ctx0" brushRef="#br0">22552 10551 208 0,'-3'4'77'1,"1"-4"-60"0,-14-11 10 0,5 11 1 0,-7-3-3 0,-6 3 2 0,-8 7-11 3,-2 7-4 1,2 5-7 6,3 10-2-10,8-1 1 4,7 2 0 4,9-1 2-5,16-6-8 4,2-2 0 0,8-7-2 0,3-7-1-1,0-11 12 0,2-3 5 2,-2-7 14-2,0 2 9 4,-6-2-10-7,-2 2-5 3,-5 5-9 1,-3 5-5-1,-3-3-8 0,-5 10-3 1,-5 11-3 0,-3 12 2-1,-6 10 6 2,-1 7 2-3,-4 11 2 5,-2 3 2-7,-3 0-1 4,-5 2 0-1,-5 5-8 0,-9-1 0 0,-2-6-1 2,0-5-1 0,3-9-5-3,2-10-2 4,3-11-4-5,3-10-1 3,5-21-8-2,2-10-2 1,9-18-36 1,12-5-16 0,12-9-32 7</inkml:trace>
    </iact:actionData>
  </iact:action>
  <iact:action type="add" startTime="143915">
    <iact:property name="dataType"/>
    <iact:actionData xml:id="d52">
      <inkml:trace xmlns:inkml="http://www.w3.org/2003/InkML" xml:id="stk52" contextRef="#ctx0" brushRef="#br0">23057 10958 264 0,'0'-10'101'1,"-13"3"-78"0,-24-9-7-1,21 11-6 7,-5-2-11 3,-6 7 0-6,-4 12-8 8,-1 4-4-8,0 5 7 6,3 10-9-9,8-3 1 4,5 0 7 3,8-2 6-1,5-5 12-1,9-6 5 3,2-8 1-2,2-5 2 2,6-4-10-3,3-8-5 2,-1-2-1-1,-2-2 0 2,0 7 7-2,-3 0 4 3,-5 5-3-2,0 2-1-2,-5 7-9 3,-3 7-2-6,-3 3 0 9,3 4 2-9,0 2 2 6,0-9 3-2,0 0-12 4,5-4-3-3,3-10-56-3,3-3-24 4,2-8-20 5</inkml:trace>
    </iact:actionData>
  </iact:action>
  <iact:action type="add" startTime="144241">
    <iact:property name="dataType"/>
    <iact:actionData xml:id="d53">
      <inkml:trace xmlns:inkml="http://www.w3.org/2003/InkML" xml:id="stk53" contextRef="#ctx0" brushRef="#br0">22973 11200 208 0,'-6'21'77'1,"6"-14"-60"0,0 10 17 0,3-10 4 0,0 0-16 5,-1-3-4-2,3-1-22 4,3-3-8-1,6 0 6 2,4-7-4-8,1 4-1 5,-3-4 11 1,-3 3 6 1,0 4 2-1,-2 4 3 2,-1 10-4-2,1 3-2 2,-3-1 0-2,0 3-1-1,-3-5-7 2,0-4-2-1,1-1-5 1,-1-4 1-2,3-5-22 3,2-5-7-3,-2 3-18 10,3-5-49-9,-3-3 15 0</inkml:trace>
    </iact:actionData>
  </iact:action>
  <iact:action type="add" startTime="144541">
    <iact:property name="dataType"/>
    <iact:actionData xml:id="d54">
      <inkml:trace xmlns:inkml="http://www.w3.org/2003/InkML" xml:id="stk54" contextRef="#ctx0" brushRef="#br0">23176 11186 228 0,'6'7'88'1,"-6"-7"-69"0,2 0 19 6,-2 0 4-4,0 0-9 7,3 5-2-4,-1-3-17 3,1-2-9-2,0 5-3 2,2-3-2-8,0 3 2 5,1-3-1 1,2 5-1 2,0 0-2-4,-3 10 1 3,0 11 1 0,0 2 0-2,-2 8 0 3,0 2 0-2,-3-7-3 2,0-2 2 1,0-3-12-3,2-7-5-3,6-7-113 11</inkml:trace>
    </iact:actionData>
  </iact:action>
  <iact:action type="add" startTime="144948">
    <iact:property name="dataType"/>
    <iact:actionData xml:id="d55">
      <inkml:trace xmlns:inkml="http://www.w3.org/2003/InkML" xml:id="stk55" contextRef="#ctx0" brushRef="#br0">23346 11442 240 0,'0'0'90'1,"2"3"-70"0,-4 1 8 2,2 3 0 4,0-4-11 2,0 4 1-2,0 5-9 1,0-3-1-1,0 5-4 1,0-5-9-7,2 6-2 5,-2-4-28 4,3-1-9-6,2-1-71 12</inkml:trace>
    </iact:actionData>
  </iact:action>
  <iact:action type="add" startTime="145141">
    <iact:property name="dataType"/>
    <iact:actionData xml:id="d56">
      <inkml:trace xmlns:inkml="http://www.w3.org/2003/InkML" xml:id="stk56" contextRef="#ctx0" brushRef="#br0">23642 11228 264 0,'8'0'99'1,"-3"0"-77"0,-2 0 4 4,-3 0 0 1,2 0-26 4,1 0-6-4,0 0-40 5,-1 3-17-8</inkml:trace>
    </iact:actionData>
  </iact:action>
  <iact:action type="add" startTime="145292">
    <iact:property name="dataType"/>
    <iact:actionData xml:id="d57">
      <inkml:trace xmlns:inkml="http://www.w3.org/2003/InkML" xml:id="stk57" contextRef="#ctx0" brushRef="#br0">23623 11478 176 0,'0'23'68'1,"0"-9"-52"0,0 3 12 3,3-10 5 4,0 2-13 2,-1 5-1-5,4 5-11 5,-1-3-5-6,3 6-2 4,0-1-1-7,0-5 2 5,-3 1-3 3,0-5-2-3,1-3-3 2,-4 5 1 1,-4-5 1-3,-1 6 2 4,-5-8 1-5,-5 7 3 3,-3-3-1-1,-3-1-1 0,-2-1-2 1,3-2 1 0,2 7-1 2,5-2-2-4,6-2-4 3,8 6-2-3,7-2-15 5,6-2-4-7,3-3 13 5,2-2 6-3,5-7 4 4,3 0 5-4,3 0 2 1,3-4 4 2,-1 1-2-3,-5-4-2 4,-5 5 0-5,-8-3-1 4,-11 5 2-3,-16 0 1 2,-7 5 1 0,-3 4 2-1,-3 6 6 0,0 1 4 0,3-2 1 2,0 3 1-3,8-3-9 5,2 0-3-7,6-7-2 6,5 0 0-5,5-7-2 2,6 0 1-1,2 0 2 3,3 0 2-1,0 0 10-1,-3 7 4 3,-3 9-9-5,1 6-4 3,-1 6-3-1,4 2 1 0,-1 1-5 1,3-3-3 0,2-7-43-1,9-11-20 1,5-6-42 7</inkml:trace>
    </iact:actionData>
  </iact:action>
  <iact:action type="add" startTime="145878">
    <iact:property name="dataType"/>
    <iact:actionData xml:id="d58">
      <inkml:trace xmlns:inkml="http://www.w3.org/2003/InkML" xml:id="stk58" contextRef="#ctx0" brushRef="#br0">24314 11908 248 0,'-34'28'93'0,"-6"-11"-72"1,-5 13 3 3,26-9-5 3,-2 8-15 1,-3-1-1-1,1 5-45 3,4 2-17-4,3 3-43 4,6-8-16-5</inkml:trace>
    </iact:actionData>
  </iact:action>
  <iact:action type="add" startTime="146058">
    <iact:property name="dataType"/>
    <iact:actionData xml:id="d59">
      <inkml:trace xmlns:inkml="http://www.w3.org/2003/InkML" xml:id="stk59" contextRef="#ctx0" brushRef="#br0">24208 12218 236 0,'-32'-40'90'0,"14"8"-70"1,-6-15-5 4,14 30-8 3,-6-9-40 2,0 0-13-5,0-2-45 3,3 0-20-1</inkml:trace>
    </iact:actionData>
  </iact:action>
  <iact:action type="add" startTime="146253">
    <iact:property name="dataType"/>
    <iact:actionData xml:id="d60">
      <inkml:trace xmlns:inkml="http://www.w3.org/2003/InkML" xml:id="stk60" contextRef="#ctx0" brushRef="#br0">24245 12416 272 0,'19'21'101'1,"-17"-4"-78"0,9-3-7 4,-6-7-8 2,3 0-15 0,-2 0-3 1,1-5 3-1,4-2 2 3,2 0 3-4,0-7-15-5,3-2-5 8,0 2-25-5,0-7-7 3,0 0-29 9</inkml:trace>
    </iact:actionData>
  </iact:action>
  <iact:action type="add" startTime="146433">
    <iact:property name="dataType"/>
    <iact:actionData xml:id="d61">
      <inkml:trace xmlns:inkml="http://www.w3.org/2003/InkML" xml:id="stk61" contextRef="#ctx0" brushRef="#br0">24528 12275 204 0,'8'2'77'1,"-2"3"-60"-1,-4 2 2 1,-2-5-2 0,0 5-20 0,-2-7-5 0,-6 0-82 0,-6-7-37 9</inkml:trace>
    </iact:actionData>
  </iact:action>
  <iact:action type="add" startTime="146793">
    <iact:property name="dataType"/>
    <iact:actionData xml:id="d62">
      <inkml:trace xmlns:inkml="http://www.w3.org/2003/InkML" xml:id="stk62" contextRef="#ctx0" brushRef="#br0">18546 9377 260 0,'18'-9'96'0,"-23"9"-75"1,0 2-1 4,-1 5-4 2,-4 9-12 2,-9 13 0-2,-4 15 0 2,-9 8 2-3,-5 19-3 6,-8-1 3-11,-8 3 0 2,0 0 6 3,8-5 5 3,5-4 4-2,8-12 4 0,11-8-2 1,8-6 0 1,13 0-10-3,19-3-3 5,12 0-4-6,12-4-1 2,4-3-6 0,6-2 1 1,11 0 0 0,2 0 0-2,-3-1-3 3,-7-1 0-2,-6-1-12 2,-5-8-5-4,-5-1-16 7,-6-5-5-8,-5-9-49 3,-5-7-19 1,-3-2 2 7</inkml:trace>
    </iact:actionData>
  </iact:action>
  <iact:action type="add" startTime="147139">
    <iact:property name="dataType"/>
    <iact:actionData xml:id="d63">
      <inkml:trace xmlns:inkml="http://www.w3.org/2003/InkML" xml:id="stk63" contextRef="#ctx0" brushRef="#br0">18998 10344 308 0,'8'7'115'0,"-5"7"-89"1,2 21-8 7,0-9-9-5,-2 23-9 6,-3 3 2-1,-3 9-1-1,-7-2 2 0,-9-9-2 1,-5-6 2-7,-2-13 0 7,-3-10 1-1,-3-14 0 1,0-12-2-2,1-4 1 5,7-12-2-6,5 0 2 1,9-3 2 2,7-6 2 0,6 1-3-1,5-1-3 1,5-6-11 3,5 6-4-6,9-1-22 6,5 1-7-7,7 1-83 10</inkml:trace>
    </iact:actionData>
  </iact:action>
  <iact:action type="add" startTime="147439">
    <iact:property name="dataType"/>
    <iact:actionData xml:id="d64">
      <inkml:trace xmlns:inkml="http://www.w3.org/2003/InkML" xml:id="stk64" contextRef="#ctx0" brushRef="#br0">19535 10690 264 0,'-18'0'101'1,"-3"2"-78"0,-19 5 2 6,14 0-5-4,-9 0-13 6,-2 5-2-2,0 4-3 1,0 5 1-1,3 1-2 1,5 3 2-7,5 4 2 6,5 6-2 0,9-9-2 3,4 7 0-4,9-3 1 4,5 1-6-6,10-3 1 2,6-4-17 2,8-10-6-1,10 2-23 3,3-9-6-3,0 0-44 8</inkml:trace>
    </iact:actionData>
  </iact:action>
  <iact:action type="add" startTime="147666">
    <iact:property name="dataType"/>
    <iact:actionData xml:id="d65">
      <inkml:trace xmlns:inkml="http://www.w3.org/2003/InkML" xml:id="stk65" contextRef="#ctx0" brushRef="#br0">19652 11056 212 0,'18'-11'79'1,"-12"4"-61"-1,-4 0 12 1,-2 7 4 0,-2-3-7 0,-6-1-1 0,-8 4-6-1,-8 0 0 12,-10 11-11-9,-6 3-1-2,-2 3 2 4,2-1-4 4,8 6 2-2,8-1-3 0,11 0 2 0,8-7-4 2,13-2 0-3,8-1-12 5,5-8-7-6,5-3 4 3,1-3 4 0,2-4 9 1,-5 3 7-3,-3 1 0 3,-3 1 1-1,-2 4-8-2,-5 12-2 3,-3 8-5-3,-3 4-1 5,0 9 1-7,1-5 2 4,-1-8-20-1,0-6-7 2,3-11-94 4</inkml:trace>
    </iact:actionData>
  </iact:action>
  <iact:action type="add" startTime="147981">
    <iact:property name="dataType"/>
    <iact:actionData xml:id="d66">
      <inkml:trace xmlns:inkml="http://www.w3.org/2003/InkML" xml:id="stk66" contextRef="#ctx0" brushRef="#br0">20057 10838 244 0,'2'23'93'1,"-4"-2"-72"0,-4 22 11 1,4-22 3 6,-4 5-8 0,-4 9 1-1,-1 7-11 1,-2-2-5-1,0 12-7 3,0-2-8-9,-1-10-1 3,4-5-51 6,-3-5-21-5</inkml:trace>
    </iact:actionData>
  </iact:action>
  <iact:action type="add" startTime="148190">
    <iact:property name="dataType"/>
    <iact:actionData xml:id="d67">
      <inkml:trace xmlns:inkml="http://www.w3.org/2003/InkML" xml:id="stk67" contextRef="#ctx0" brushRef="#br0">20178 11219 276 0,'-2'2'104'1,"2"-2"-81"0,-8-2-2 6,8-3-4-4,-6 5-13 9,-1-7 0-8,-7-7-2 3,-4-3-2 1,-3-4 1 0,-6-9-1-7,-5-6 0 6,-2-1-7 1,-3 1-3 0,-5 4-16-2,2-1-9 5,3 9-10-7,5 3-5 3,8 12-38 8</inkml:trace>
    </iact:actionData>
  </iact:action>
  <iact:action type="add" startTime="148474">
    <iact:property name="dataType"/>
    <iact:actionData xml:id="d68">
      <inkml:trace xmlns:inkml="http://www.w3.org/2003/InkML" xml:id="stk68" contextRef="#ctx0" brushRef="#br0">20046 11311 236 0,'-3'65'88'0,"-5"-36"-69"1,1 8 17 4,4-23 5 2,-2 3-20 3,-1 4-6-4,4-5-23 5,-1-1-7-8,3-8-57 5,3 0-23 0</inkml:trace>
    </iact:actionData>
  </iact:action>
  <iact:action type="add" startTime="148656">
    <iact:property name="dataType"/>
    <iact:actionData xml:id="d69">
      <inkml:trace xmlns:inkml="http://www.w3.org/2003/InkML" xml:id="stk69" contextRef="#ctx0" brushRef="#br0">20416 11494 252 0,'6'31'96'0,"-6"-10"-75"1,-6 7 14 7,4-14 1-5,-1 3-17 6,-2-3-5-2,-3 2-14 1,-3-9-2-2,-4 0 0 3,-4-14-8-8,-2-2-3 7,2-12-4-2,3-1-3 3,8 1 5-3,6-5 1 1,7-2 11 0,6 0 4 0,5 7 2 1,2 4 3-1,1 6 1 2,2 8 3-3,0 6-3 5,0 11 1-6,-2 7-5 7,-3 9-2-9,-3 13-3 6,-5 1 1-3,-3 1 1 1,-2-3 0 1,-3-4 0-1,0-7 2 2,0-10-1-2,0-5 2 3,2-2-4-5,1-2-2 2,2-9 2 1,8-3 0-2,9-8 3 3,4-1 1-2,3-3 5 1,0-2 5-1,0 5-3 3,-2 2 0-5,-3 4 2 6,-1 3 5-7,-1 3-5 4,-6 11-2-1,-1 2-5 0,-1 13-2 1,-1 1 1 0,-3 5 0 1,1 1-5-2,0-3-1 2,-1-5-28-4,1-7-10 4,2-19-97 4</inkml:trace>
    </iact:actionData>
  </iact:action>
  <iact:action type="add" startTime="149182">
    <iact:property name="dataType"/>
    <iact:actionData xml:id="d70">
      <inkml:trace xmlns:inkml="http://www.w3.org/2003/InkML" xml:id="stk70" contextRef="#ctx0" brushRef="#br0">20880 11127 312 0,'0'7'118'1,"2"-2"-92"0,-2 2-7 3,3 0-10 3,-3 2-45 0,0 5-15 2,-5 1-71-2,-1 1-32 0</inkml:trace>
    </iact:actionData>
  </iact:action>
  <iact:action type="add" startTime="149435">
    <iact:property name="dataType"/>
    <iact:actionData xml:id="d71">
      <inkml:trace xmlns:inkml="http://www.w3.org/2003/InkML" xml:id="stk71" contextRef="#ctx0" brushRef="#br0">19977 12341 200 0,'-34'-28'77'0,"2"4"-60"1,-29-14-1 6,29 20-4-1,-12-18-11 2,-9-4 0 1,-21-9-1-4,18 9 2 6,-47-31-1-5,0-4-1-6,-17-5 1 10,7-2 10-3,-1 2 5 3,-10-10-4-4,-1 1-2-3,9-5-1 6,-3 5-1-3,-3-15 0 5,14 3 2-6,10 2 1 6,8-2 3-8,-3-10-1 5,11 8 2 1,13 4-8-3,8 3-2 1,11-8-3 1,10 12 1 0,11 10-2-1,11 0-1 2,7 2 1-3,9-17 1 5,4 8 1-5,11 0 1 0,9-5 2 3,1-8 1-4,4 11-3 4,2-3-3-3,3 4 2 3,2 3 0-3,6-9 1 5,7-1 0-6,12 1-2 6,4-15-2-7,3-6 1 3,-2-1-1 2,-3 0-3-3,-6 1 2 2,3 20-1-1,3 13 0 2,11-8 2-3,-9 21 0 5,-7 8-3-6,-3 11 0 1,-3 14 4 4,-2 8 3-4,7 2-3 3,6 14-3-3,3 4-8 4,-1 13-2-5,6 8 2 6,13 6 1-7,10 6 3 8,-2 13 4-8,0 1 7 2,22 15 7 3,-1 14-6-2,-3-7-3 1,3 6-2-1,8-3 1 2,-5 3-1-4,0 15-1 3,13 0-2 0,-3-9-1-2,-5 7-1 4,16 4 3-5,-5 7-2 4,0-2 1-3,7 3 0 4,-4-8-2-5,-12 12 0 7,12-4 0-8,1-1-2 7,-4-2 1-6,16 0 5 1,-6 5 2 2,-5 2 0 0,13-5-2 0,-13-6 3-1,-8 11 2 3,11-7-2-6,-9-5-2 8,-10-7 0-8,3-2-1 2,2 0 2 4,-5 7 1-4,-37-26-1 2,61 29 1-1,-10 1-4 2,-12-1-2-3,4 4 2 4,-12-1202 0-3,-15 2385 1 3,-13-1195 0-7,-11 12 2 5,-2-2 1 0,-4 7-1-1,1-1-2 0,-8 6 1 1,-5 6-1 0,-14 8 0-1,-8 6 0 3,-12 6-3-5,-12 11 2 3,-10 12-1-2,-10-3 0 2,-12-4 2 1,-12-5 2-3,-6-24 1 3,3-13 3-3,3-17-3 5,-1-7-2-7,4-12 0 8,-1-12 1-9,-2-4-1 5,-6-10-1 0,-13-2 1-1,-5 0 1 1,-1-16 1 0,-1-1 3 0,-7-2-3-1,-15-9-2 2,-2-10-3-3,-1-9 1 1,3-2 1 0,-11-13 2 0,-4-8-1 2,4-15 2-3,0-7-2 3,-7-9-1-2,-9-5 3 2,6 0 0-4,0 0-1 6,-8 7 1-7,0-6-2 5,7 3-1-2,4 8-2 0,-14-2 1 0,3 11 1 2,0 5 0-2,-8 7 2-1,-3 9 1 5,11 8-4-6,2 9 1 2,-7 14 0 1,8 7 2-1,12 7-1 1,6 2-1 0,-2 3 3 0,-6-9 2-1,0-3 0 1,0-7 2-2,-21-7-4 5,3-8-2-7,2 1 2 5,-13 5 2-2,2-5-7 0,6 0 0 0,0 0-11 1,-2-3-2 0,12-14-30 0,16-20-10 1</inkml:trace>
    </iact:actionData>
  </iact:action>
  <iact:action type="add" startTime="171235">
    <iact:property name="dataType"/>
    <iact:actionData xml:id="d72">
      <inkml:trace xmlns:inkml="http://www.w3.org/2003/InkML" xml:id="stk72" contextRef="#ctx0" brushRef="#br0">4699 10290 168 0,'14'-7'66'1,"-14"7"-52"0,2-5 8 2,-2 5-1 5,0 0-13-1,5 0-2 1,-5-2-2 0,0-3 0-2,0 5-2 3,-5-3-2-8,3-1 1 5,-4 1 1 1,-2-4 3-1,-5 7 0 3,-3-4 0-2,-2 1 3 1,-9 3 3 0,-5-4 0-1,-2 4 1 1,-11 0-4 2,0-3-3-4,0 3-2 4,0-2-3-6,3 2 1 5,2 0 1-3,-10 2-1 2,-8-2-1-1,-14 0 1 0,3 0-1 1,3 0 0 0,-5 0 0 1,-6 0 0-3,0 0 2 5,-5-2-1-6,6 2-1 1,-4 2 5 1,-10-2 4 1,3 0-5 0,-3 3-2-1,3 1-1 4,-6 3-1-7,3-4 0 7,5 4 2-7,9-3-1 4,7-1-1-1,5 4 1 0,11-7-1 0,14 5 2 1,4-3 3 0,9-2 7 0,5 0 2 2,5 0-3-5,0 0-1 3,5-2-11-1,1-3-1 1,2 5-16 0,0-2-3-3,0-3-24 6,5 5-9-5,-2 0-54 8</inkml:trace>
    </iact:actionData>
  </iact:action>
  <iact:action type="add" startTime="172662">
    <iact:property name="dataType"/>
    <iact:actionData xml:id="d73">
      <inkml:trace xmlns:inkml="http://www.w3.org/2003/InkML" xml:id="stk73" contextRef="#ctx0" brushRef="#br0">3397 11205 148 0,'3'-7'55'1,"-3"2"-43"0,5-2 1 2,-5 4 0 5,0-1-9 0,3 1 0-1,-3 3-2-1,0-4-2 3,0 1 1-1,0 3 7-7,0 0 7 4,0 0-1 3,-3 3 2-1,-10 1 0 2,-5-1 2-3,-9 4 1 2,-10 0 1-1,-10 0-9 1,-14 0-2 0,0 0-3-1,3-7 1 3,-14 7-11-4,-2-7-4 5,11 2 12-8,-4 3 7 6,9-5-3-2,3 3 0 0,2-3-6 0,-8-3-4 0,5-4 3 2,14 5 3-2,10-3 1 3,6 3 0-6,2-3-3 9,8 5-2-8,5-2-8 2,11-3-5 0,16 5-108 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51:46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035">
    <iact:property name="dataType"/>
    <iact:actionData xml:id="d0">
      <inkml:trace xmlns:inkml="http://www.w3.org/2003/InkML" xml:id="stk0" contextRef="#ctx0" brushRef="#br0">15447 6507 200 0,'6'-21'77'0,"-4"19"-60"1,1-3 2 6,0 3-4-1,2-3-8 2,0 3 1 0,0-3-5-2,3-5-2 2,0 3 0 0,3-2 7-7,2-3 5 5,6-2 0 3,2-2 0-3,8 2-5 2,11-1-3-2,7 1-5 3,3-2-2-3,6 6 1 4,5 3 2-3,8 3 0-1,7 1-1 3,4 3 1 0,-6 3 1-4,0 4-3 4,8 5 0-3,0-1-1 6,-3 10-2-9,1 1 5 6,-1-1 3-2,9 2-3 1,1 8-3-3,-4 2 3 4,-3 0 1-1,0 4-3 0,0 1-1 1,-2 4 1-4,-9 10 0 3,-5 12-2-1,-8-1 2 0,-2 1 3 1,-8-3 3-1,-9 5-4 1,-4 7-3-1,-9 0 1 2,-7-1 2-3,-9-6 4 5,-7 3 2-6,-8 3 3 3,-9 4 1-2,-7-3-1 1,-8 0-1 1,-11-5-3 1,-15 5-1-1,-11 2 1-1,-3-2 1 3,-8-5-3-6,-10-4-3 4,0-13 2-1,-1 1 0 0,-4 0 3 2,-30 7 1-3,3-12-3 2,13 0-1-1,-5-3 1 2,2-11 0-2,14-4-2 4,10-1-2-7,14-7 1 4,13-5-1-1,10-6-11-1,11 4-5 2,13-7-19 1,6-2-5-1,7-10-12-2,9-2-5 4,7-17-44 7</inkml:trace>
    </iact:actionData>
  </iact:action>
  <iact:action type="add" startTime="23649">
    <iact:property name="dataType"/>
    <iact:actionData xml:id="d1">
      <inkml:trace xmlns:inkml="http://www.w3.org/2003/InkML" xml:id="stk1" contextRef="#ctx0" brushRef="#br0">15982 8220 208 0,'13'-38'77'1,"-8"17"-60"0,3-10 4 7,-5 17-3-5,2 7-9 6,-2 0-1 6,5 14-4-7,-3 14-3-1,3 10 0-6,0 7-1 7,-3 6 0-2,-7 6 0 4,-4 8 2-6,-7 1 1 7,-11-12 3-7,-2 0 1 3,-6-9-1 1,-2-5 1 0,-1-5 7 1,1-4 5-3,2-3-3 3,8-7-1-2,8 0-9 3,6-7-2-5,10 7 7 3,16-4 4-2,15 4-9 2,14 7-4 0,14-5-1-1,12 3 1 3,8 0 3-5,-2 2 4 5,5 0-2-5,8 8 1 5,0-6-3-4,-8-2 2 0,-8-4-6 3,-8-3-3-2,-7 2-28 0,-6-9-12 1</inkml:trace>
    </iact:actionData>
  </iact:action>
  <iact:action type="add" startTime="25076">
    <iact:property name="dataType"/>
    <iact:actionData xml:id="d2">
      <inkml:trace xmlns:inkml="http://www.w3.org/2003/InkML" xml:id="stk2" contextRef="#ctx0" brushRef="#br0">12748 7930 168 0,'-66'-21'66'1,"16"19"-52"-1,-51-3 10 5,54-2 0 7,-19 5-12-8,-30-10-4 3,-7 5-3 3,-21-3-1-1,-14-4-2-2,-15 0-2-6,-14-2 1 3,-10-5-1 4,-16-1 0-2,-27-1-3 4,0-5 2-4,-20-1 1 4,-17 11 0-6,6-1 4 5,-11 9 5-1,0 3 4-2,10 7 4 3,-4 3-5-2,10 1 1 1,-3-1-10-2,-3 1-2 3,14-1 5-2,-5-3 4 4,13 5-5-8,7-10-1 4,20 2-4 2,7-4-1-2,16 0 1 0,24 3 0 1,21 1 0 1,8 3 2-3,13 3-8 5,19 8-3-7,18 6-105 11</inkml:trace>
    </iact:actionData>
  </iact:action>
  <iact:action type="add" startTime="49997">
    <iact:property name="dataType"/>
    <iact:actionData xml:id="d3">
      <inkml:trace xmlns:inkml="http://www.w3.org/2003/InkML" xml:id="stk3" contextRef="#ctx0" brushRef="#br0">13336 11096 156 0,'-19'0'57'1,"3"0"-44"0,-10-7 5 3,15 5 1 4,-5-3-11-1,-2-2-4 1,-6 0-1-1,3 5 2 1,2-5-2-1,1 0-2-6,-1 4 0 5,1-1-1 2,-1 1 0-1,-2-1 8 2,-3 4 5-2,-5 0 5 1,-5 0 1-2,-3 0-4 4,0 0-1-5,0 0 0 5,-3 4 2-4,-2-1-12 3,-3 4-1-3,-8 0-3 4,-5 0 0-5,-3 0 0 6,-3-5 2-7,-2 5-3 3,-5-2 0 1,-9-3-4 0,1 3-1-1,-3-5 7 1,-3 2 6 1,-7 3-3-3,2-2-2 5,0 1-1-7,0 1-1 3,-8 2-3 1,3 0 2-1,-1 0 1 1,1 0 2-1,-6 0-1 2,1-7-1-3,7 0-2 4,9 0 1-5,4 0 1 7,9-2 2-8,5-3-1 4,7-2 2-1,-1-2 11 0,12-5 6 1,6-1-4 0,5-1 1-1,0-5-10 0,7 0-2 4,1-3-5-7,6 1-1 4,1-13 1 0,4-6 0-2,2 2 0 2,5-9 0-1,3 4-3 1,3 3 2 0,0 2 1 1,2-3 2-3,1-9-1 4,-1 1-1-6,3 4 3 5,0-3 0-3,3 6-4 2,-3 8-1 0,2-1 3-1,-2 8 1 1,0 6 0 0,0-5-2 2,0 9 1-5,3-2-1 2,0 0-3 0,2-3 2 0,5-2-1 1,4 3 0 0,7 1 2-1,5-1 2 1,11 2-1 1,16-3-1-3,-13 8-4 4,34-10-2-5,8 9-2 3,21-4 2-1,3 5 2 0,5 2 2 0,16 0 1 2,3-1 1-1,0 8 0-2,7 0 2 5,-2-2-3-6,-5 4-2 7,10 1 4-9,-10-1 1 3,-1 5 0 2,6 0 1 0,-8 5-4 0,-8-3-2-1,6 5-1 2,-12 2 0-3,-12-2 3 5,-14 0 0-7,-15 8-2 8,-9 1 0-9,-10 12-1 4,-8 10 3 1,0 14 0 0,-5 4 3 0,-8-2-1-1,-9 5 2 2,-7 14 0-4,-5 0 3 7,-11-7-3-8,-3-7-2 2,-5-8 0 3,0-6 1-2,6 0-21 1,-4 4-7-2,9 5-64 9,8 7-62-4,18-2 47-6</inkml:trace>
    </iact:actionData>
  </iact:action>
  <iact:action type="add" startTime="52520">
    <iact:property name="dataType"/>
    <iact:actionData xml:id="d4">
      <inkml:trace xmlns:inkml="http://www.w3.org/2003/InkML" xml:id="stk4" contextRef="#ctx0" brushRef="#br0">10780 10692 156 0,'13'-17'60'0,"-8"10"-47"1,3 0-1 4,-2 7-2 2,-4-2-3 2,1 2 1-2,-1 0-13 1,1 0-4-1,-3 0-9 1,-3 0-4-1,-4 0 7 1,-4 0 6-1,-2 0 6 0,-3-5 2 0,-3 3 3 1,3-5 1 0,-2-5 5 0,-1 3 5-2,1-8-5 3,-3-9 0-2,2-4-2 1,6-1 1 0,0-4-4-1,5-3 3-6,2-6 3 5,6 6-7 2,3-4-3-1,2-3 0 1,6-2 0-1,5-3-13 3,5 6-3-5,3 6 9 7,5 3 4-9,8 7 5 9,8 4 2-9,0 10-6 5,0 7 0-1,-3 14 1 1,-2 7 3 1,-3 17 0-3,-5 4-1 4,-8 0 1-4,-9 3-1 4,-7-1 2-5,-8 8 3 2,-8 0 0 1,-7 11 2-2,-4-2-6 3,-2-2-1-2,-3-2-2 2,0-10 0-4,3 0 0 5,0-8 0-5,0-1-3 8,0-3 1-11,-3-7-55 14</inkml:trace>
    </iact:actionData>
  </iact:action>
  <iact:action type="add" startTime="53451">
    <iact:property name="dataType"/>
    <iact:actionData xml:id="d5">
      <inkml:trace xmlns:inkml="http://www.w3.org/2003/InkML" xml:id="stk5" contextRef="#ctx0" brushRef="#br0">9541 12543 96 0,'-47'26'38'1,"12"-17"-29"0,-25 15-3 3,20-10-1 3,-10-7-6 1,-9 2-2 0,-9-1-5 1,-17-4-2-3,-8-8 7 5,6-6 4-8,0-4 17 5,-6-2 9-1,3-20 8 0,8-1 5 1,8-15-1 0,8 2 0 1,8 3-6-3,2-11-3 4,8-18-16-4,11-8-2-5,8 1 1 5,13-13-18 2,8-8-6-1,16 1-6 1,11 9-3-1,15 2 1 0,25 5 1 1,20 5 5 1,8 11 6-4,16 10 6 7,6 9 3-8,-6 15-3 4,0 11 1-2,8 14-2 2,1 14 0-1,-7 19 0 2,-1 17 0-1,1 12 2-2,-9-3 0 4,-17 4 6-5,-13 8 4 2,-13 5 1 2,-8-1 1-3,-10 3-6 2,-9 0-4-1,-7 0-10 2,-6 7-3-2,-8 2-21 1,-8-9-9-1,-10 2-42 7</inkml:trace>
    </iact:actionData>
  </iact:action>
  <iact:action type="add" startTime="54126">
    <iact:property name="dataType"/>
    <iact:actionData xml:id="d6">
      <inkml:trace xmlns:inkml="http://www.w3.org/2003/InkML" xml:id="stk6" contextRef="#ctx0" brushRef="#br0">8017 12388 92 0,'-74'52'35'1,"43"-22"-27"0,-17 12 0 4,24-27-2 2,-13 6 0 0,-13-5 3 4,-3 1 9-7,3-3 3 6,-3 0 5-5,2-7 1 4,4 0-8-2,4-7-1 4,6 5-11-5,3-5 0-5,8 0 3 2,7 0-2 12,6-5-28-4,2 5-13-6,3 0-50 10</inkml:trace>
    </iact:actionData>
  </iact:action>
  <iact:action type="add" startTime="57579">
    <iact:property name="dataType"/>
    <iact:actionData xml:id="d7">
      <inkml:trace xmlns:inkml="http://www.w3.org/2003/InkML" xml:id="stk7" contextRef="#ctx0" brushRef="#br0">12778 12160 140 0,'0'4'55'1,"-3"-1"-43"0,-2 4-6 2,2 0-5 5,-2 7-7 0,-6 0-1-1,-5 3-7 1,-8 1-4-1,-5-1 7 1,-10 6 6-1,-9-1 4 1,0-1 1-1,-2 0 11 1,2-2 7-1,-5 9 2 1,-5 0 3-1,-11 0-4 1,-2-4-2 0,0-1-9 0,-6-9-5-1,-8 3-2 1,-2-3-1-7,0-7 2 4,7-7-1 6,1 0-1-6,-6 0 3 7,0-9 0-9,9-8 5 4,4-4 3 0,6-12 0 1,5 3 3 1,3-1 2-2,10-7 2 2,6 3-8-4,8-3-3 6,7-13-4-7,9-10-3 3,7-3-2 2,8-2 1-3,6 7-1 3,10-2 0-2,6-7-5 1,5-3 0-1,7 13 1 3,9 4 3-6,21 4 0 9,5 5 1-10,6 8-3 4,7 9-1 1,14 4-2 0,2 3 2-1,-8 11-1 1,-5 6 2 0,-2 11 5-2,4 5 2 6,-7 4-3-8,-6 19-1 3,-4 5 3 1,-7 10 3-2,-7 1 1 2,-2 1 0 0,-9 0 3 1,-8 2 3-3,-5 5-4 4,-5 4-2-6,-8-4 0 9,-5 0-1-10,-6-5-5 5,-5-2 1-1,-3 4-22 1,-2 5-10-1,-3-2-61 10</inkml:trace>
    </iact:actionData>
  </iact:action>
  <iact:action type="add" startTime="64394">
    <iact:property name="dataType"/>
    <iact:actionData xml:id="d8">
      <inkml:trace xmlns:inkml="http://www.w3.org/2003/InkML" xml:id="stk8" contextRef="#ctx0" brushRef="#br0">18628 12926 224 0,'-3'-30'85'1,"-5"6"-66"0,6-4 5 3,4 19 1 5,1-10-10-2,2-2 2 0,3-3-8 1,3-4-3-1,5-5-3 1,2-9 6-7,6-10 6 5,2-7 2 3,6-7 1-3,5-11 0 3,11-17-2-2,-1-15-4 0,4-1 0 0,-1-20-7 1,-2-1-1-1,-1-8 0 1,-2-2 2-1,0 9-3 2,0-9-2-3,3 2-5 6,-3 19 0-8,-3 5-5 4,-2 2 1-1,-3 5-3 0,-3 18 2 0,-2 8-19 2,0 16-9-1,-6 12-56 8</inkml:trace>
    </iact:actionData>
  </iact:action>
  <iact:action type="add" startTime="64936">
    <iact:property name="dataType"/>
    <iact:actionData xml:id="d9">
      <inkml:trace xmlns:inkml="http://www.w3.org/2003/InkML" xml:id="stk9" contextRef="#ctx0" brushRef="#br0">19064 12705 208 0,'14'-2'77'0,"-1"-5"-60"1,5 0 30 4,-7 5 12 3,7-10-6-1,6 2 1 0,8-8-17 2,16-6-5-3,13-18-19 6,10-12 1-11,8-8 0 1,22-10-1 12,10-23 0-12,11-8-3 6,18-10-1-1,0-16-8 1,16-5-2-1,-7 9-3 1,-4-9 0 0,6 12 3-1,-11 16 0 3,-10 16-2-5,-3 8 2 2,-11 4 1 1,-13 10 0 0,-13 12-11-2,-16 11-5 2,-7 7-23 1,-9 15-8-3,-3 6-43 4,-7 20-20-5,-6 20-13 11</inkml:trace>
    </iact:actionData>
  </iact:action>
  <iact:action type="add" startTime="65385">
    <iact:property name="dataType"/>
    <iact:actionData xml:id="d10">
      <inkml:trace xmlns:inkml="http://www.w3.org/2003/InkML" xml:id="stk10" contextRef="#ctx0" brushRef="#br0">19432 12792 256 0,'5'-2'96'1,"-2"-5"-75"0,8 0 1 4,-6 2-3 3,8-2-13 0,8-7-1-2,14-2-10 2,10-1-4-1,29-11 5 3,18 0-1-9,33-3 1 4,15-7 9 6,27-4 6-7,10-3 12 4,11 1 6-2,-3-1 9 4,8-7 3-4,-5 3-6 2,-3-10-4 1,-52 21-13-3,55-34-4 4,-54 25-8-5,49-19-4 7,-22 21-6-9,-7 3 0 4,-16 4-9 0,-19 10-2 2,-16 9-10-3,-11 0-4 2,-2 3-13 1,-8 6-4-3,-10 3-48 5,-11 10-21-7,-8 4 11 11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3-03T12:53:14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29">
    <iact:property name="dataType"/>
    <iact:actionData xml:id="d0">
      <inkml:trace xmlns:inkml="http://www.w3.org/2003/InkML" xml:id="stk0" contextRef="#ctx0" brushRef="#br0">4771 5075 72 0,'39'-7'30'1,"-15"2"-24"0,16 3 8 2,-27-3 1 4,11-2-8 2,5 5-2-3,5-10 3 3,4 9 5-2,6-4-5 1,9-2 0 0,0 2-4-1,-2-5-3 0,2 12 0 3,5-2-1-3,5 2 0 4,3-7 2-9,3 7-3 7,3 0-2-2,-4 0-1 0,4 2 3 0,5-2 2 2,-3 5 4-1,-3-3-2-1,-5-2 0 3,0 7-1-5,1-2-2 2,7-3 5 1,2-2 4-2,-7 0-3 2,3 0-1 0,-1-2 0 0,8-3-1-2,1 5-2 4,-6-2-4-9,0-3 1 3,0 5 1 9,5 0 0-10,6 0 0 5,-8-7 2-1,0-2-3 0,-1 6-2 1,6-1 4 0,3 1 1 0,-3-4 0-1,-5 2-2 2,2 5 3-3,3 0 0 2,0-2 1-1,-2 2 2-1,12 0-1 2,-2 2 0 0,5 6-6 0,1-4 1-1,-1 3 0 3,-5-2 2-6,5 9-1 8,6-7-1-8,-6 0-4 4,-2 0-2-2,5 0 7 2,7 0 6 0,-1-4-5 0,-1 4-1 0,13-2-1-2,3-3 2 4,0 3-1-4,16-3 2 1,-5-2-2 1,0-2-1-2,7 2 7 3,-2-7 3-2,-3 7 3 1,6-5 5-1,-6 2-10 2,-5-1-2-2,8 4-2 4,0 0 0-7,3 0-5 4,7 4 1-2,-4-4 0 2,1 8 0 0,15-8 0-1,-9 7 0 1,13 0 0-1,-2-5 0 2,-3 5 0-3,16-2 0 5,-8-3 0-6,11-2 2 1,-6 0-1 2,0 0-1-1,-5-7-2 2,-13 5 1-3,5-3 10 4,-5-2 5-5,-11 0-4 5,6 5-1-5,-6-3-5 3,-8 5-3-2,1 0 0 3,-1 0-1-2,-13 0 0 1,-8 5 0 0,6 2-3 0,-9-5 2 1,-10 10-34-4,-3 2-15 7,-5 2-45-2</inkml:trace>
    </iact:actionData>
  </iact:action>
  <iact:action type="add" startTime="12778">
    <iact:property name="dataType"/>
    <iact:actionData xml:id="d1">
      <inkml:trace xmlns:inkml="http://www.w3.org/2003/InkML" xml:id="stk1" contextRef="#ctx0" brushRef="#br0">4234 10976 128 0,'10'-30'49'0,"1"-3"-38"0,5-12-5 6,-11 24-4 1,3-2 13 2,5-1 10-2,-2-4-9 1,5 0-1-1,2 2-3 0,3-2 0 1,6-1-6 0,7 6-6-7,0-5-3 5,9-3-7 2,2 7-2-1,5-1-6 1,11 1-2-1,-5 8 11 1,-4-3 7 1,-4 9 2-3,2 1 3 2,-5 4 0 0,0 5 1 0,0 14-2-2,6 8 1 4,-1 1 2-5,-5 8 2 3,-5 6 3-1,-1 15 1 0,-2 21 1 1,-5 0 0-1,-8 7-2 2,-8 0 1-2,-6-3-2 2,-18 3 0-3,-10-2-5 6,-17-14-3-9,-7-1-3 4,-6-11 1 1,1-8-1-1,-11-1 0 0,-6-13 2 1,-2-8 2 0,5-13 8-1,-2-7 3 3,7-6 2-5,3-8 4 6,5-9-2-7,3-3 1 3,-18-25 2 2,18-3 0-3,5 0-3 2,11-2 2 0,8 2 1 1,16-6 2-3,13-11-12 4,13-15-6-5,8 1-38 3,8 1-15-1,0 0-81 8,8-3-49-8,0 17 80 2</inkml:trace>
    </iact:actionData>
  </iact:action>
  <iact:action type="add" startTime="13363">
    <iact:property name="dataType"/>
    <iact:actionData xml:id="d2">
      <inkml:trace xmlns:inkml="http://www.w3.org/2003/InkML" xml:id="stk2" contextRef="#ctx0" brushRef="#br0">5308 10784 280 0,'16'-33'107'0,"-11"16"-83"1,8-11 2 4,-5 14-4 4,5-3-14-2,6-13-4 2,7-20-6-2,6-8 1 4,16-8 1-7,13-10-3-3,2-13 2 4,6-5-4 5,2 5-1-4,9 2 0 1,-6-10 4 1,-3 8 1 0,-2 6 1-1,-5 11 0 3,-4 6 2-5,-1 5-1 6,2 4 2-8,-6 5-7 5,-7 5 1 0,-6 5-43 0,-8 14-17 1,1 4-45 6</inkml:trace>
    </iact:actionData>
  </iact:action>
  <iact:action type="add" startTime="13769">
    <iact:property name="dataType"/>
    <iact:actionData xml:id="d3">
      <inkml:trace xmlns:inkml="http://www.w3.org/2003/InkML" xml:id="stk3" contextRef="#ctx0" brushRef="#br0">5363 10875 264 0,'14'-28'99'1,"2"5"-77"0,15-15-9 5,-4 24-7 0,18-10-8 5,13-11 0-8,8-5 2 5,6-12 0-1,7-4 0 1,6 4 2-7,-1 7 1 7,1 3-4-1,5 16 1 1,3 7 0-2,-6 5 0 5,-10 12-3-7,-6 4 2 4,-8 12-1 0,-2 8 0-2,-2 1-3 2,-1 10-1 0,-3-7-26 0,-7-5-11-1,-6 3-53 7</inkml:trace>
    </iact:actionData>
  </iact:action>
  <iact:action type="add" startTime="14145">
    <iact:property name="dataType"/>
    <iact:actionData xml:id="d4">
      <inkml:trace xmlns:inkml="http://www.w3.org/2003/InkML" xml:id="stk4" contextRef="#ctx0" brushRef="#br0">5223 11398 176 0,'16'-8'68'1,"-3"4"-52"0,6-6-12 2,-9 8-9 7,9-3-24-5,5 3-6 2,7 4 0 1,12 5 1-1,18 7 37 1,7 3 19-1,12 4 18 2,5 3 9-3,15 11-2 6,-5 3-2-8,3 6 0 8,-3-1 1-8,-5 1-25 3,-8-6 4-6,-10-7 2 5,-6 1-13 2,-8-6-5 0,-2 0-5-1,-3 0-4 1,-3-5-19-1,0 0-8 2,1 3-35-4,-1-5-12 3,-3-3-39 7</inkml:trace>
    </iact:actionData>
  </iact:action>
  <iact:action type="add" startTime="14895">
    <iact:property name="dataType"/>
    <iact:actionData xml:id="d5">
      <inkml:trace xmlns:inkml="http://www.w3.org/2003/InkML" xml:id="stk5" contextRef="#ctx0" brushRef="#br0">6880 10278 208 0,'39'-38'77'0,"-23"17"-60"1,11 0 2 5,-14 11-4 5,5-4-10-6,6-2-3 2,0-3-1 0,2 10-1 0,6 13 0 2,8 6-3-8,0 11 2 5,-1 5-1 2,-2 16-2-1,-5 24 7 3,-11 0 3-5,-10 2 3 6,-16-2 2-7,-19-3-1 10,-8-11 1-13,-5-7-2 7,-5-14 2 0,-3-15-4-1,-3-9 1 0,-2-7-3 1,-3-14 0 2,3-3-1-5,12-6 0 6,9-12 4-6,11-10 3 1,13 0-6 3,12-4-1-4,12 4-29 4,10-2-12-1,3 5-84 6</inkml:trace>
    </iact:actionData>
  </iact:action>
  <iact:action type="add" startTime="15285">
    <iact:property name="dataType"/>
    <iact:actionData xml:id="d6">
      <inkml:trace xmlns:inkml="http://www.w3.org/2003/InkML" xml:id="stk6" contextRef="#ctx0" brushRef="#br0">7255 10574 228 0,'-2'-2'85'1,"7"2"-66"0,-5 2 1 7,0-2-4 6,18 7-11-10,9 5-3 4,7 2-1 0,11 5-1-1,19 16-3-6,7 10 2 6,6 14 1 1,8 4 2 0,7 8-3 0,4 9 0 4,-4 14 5-9,-2-5 5 5,-3-2 6 0,-2-4 5-3,-6 4-1 5,-4-12-2-4,-12-7-9 3,-7-11-3-3,-9-17-3 3,-7-5-2-5,-8-12-19 8,-6-8-10-8,-7-22-95 13</inkml:trace>
    </iact:actionData>
  </iact:action>
  <iact:action type="add" startTime="15630">
    <iact:property name="dataType"/>
    <iact:actionData xml:id="d7">
      <inkml:trace xmlns:inkml="http://www.w3.org/2003/InkML" xml:id="stk7" contextRef="#ctx0" brushRef="#br0">7295 10661 324 0,'0'-2'121'1,"5"-3"-95"0,-2 3-8 3,2-3-11 4,8-2-16-1,11-2-2 2,13-1-14-2,16-1-6 3,24-4 16-6,8 1-4-3,15 5 4 5,6 7 6 4,3 2 4-2,-1 2 4 2,11 5 3-6,-5 2 1 5,-3-2 1-3,-10 0 11 5,-1-2 7-7,-7-5-7 5,-14 0-1-1,-7-5-13-1,-12 5-3 1,-9-7-65-1,-14 5-30 0,-11-10-2 7</inkml:trace>
    </iact:actionData>
  </iact:action>
  <iact:action type="add" startTime="15978">
    <iact:property name="dataType"/>
    <iact:actionData xml:id="d8">
      <inkml:trace xmlns:inkml="http://www.w3.org/2003/InkML" xml:id="stk8" contextRef="#ctx0" brushRef="#br0">7372 10485 300 0,'24'-38'112'1,"-3"8"-87"0,13-13-9 0,-15 27-11 7,10-5-4 0,18 0 1-1,14-10 0 2,8-11-2-3,8-5 1 2,10-12-4-7,0 0 2 5,-5-2 1 4,-5 2 2-5,0-7-1 7,0 0-1-8,-6 0 1 3,-2 10-1 2,-11 4 0-3,-5 7 2 2,-5 13-6-1,-6 3 1 1,-5 15-41 0,-3 5-18 3,-7 9-52 0</inkml:trace>
    </iact:actionData>
  </iact:action>
  <iact:action type="add" startTime="16471">
    <iact:property name="dataType"/>
    <iact:actionData xml:id="d9">
      <inkml:trace xmlns:inkml="http://www.w3.org/2003/InkML" xml:id="stk9" contextRef="#ctx0" brushRef="#br0">9068 10337 292 0,'26'-29'110'0,"-7"27"-86"1,10-5-6 3,-11 7-10 4,12 2-8 1,4 10 0-2,0 5-3 3,1 13 0-6,-9 13 2 5,-13 1-5-8,-13-1 2 4,-21 1-7 3,-13-6-1-1,-8 0-4 2,-3-15-3-1,2-4 13-1,1-10 5 1,5-9 24-2,5-2 9 5,0-10-7-6,11-2-2 4,5-2-15-2,8-13-8 0,8-1-40 1,6-1-18-1,7 3-64 7</inkml:trace>
    </iact:actionData>
  </iact:action>
  <iact:action type="add" startTime="16743">
    <iact:property name="dataType"/>
    <iact:actionData xml:id="d10">
      <inkml:trace xmlns:inkml="http://www.w3.org/2003/InkML" xml:id="stk10" contextRef="#ctx0" brushRef="#br0">9039 10551 232 0,'2'11'88'1,"4"1"-69"0,10 14 15 1,-3-9 3 5,8 6-8 1,13 15-2-1,14 9-15 2,5 0-5-2,2 5-5 2,4-3-2-8,2-2 1 3,5 5-1 7,2 0 0-5,-1 11-5 1,-7-2-1 0,-1 5-15 1,-6-5-4-1,-8-7-11 1,-14-14-3 0,-7-11-61 8,-19-20-33-10,-10-11 60 5</inkml:trace>
    </iact:actionData>
  </iact:action>
  <iact:action type="add" startTime="16996">
    <iact:property name="dataType"/>
    <iact:actionData xml:id="d11">
      <inkml:trace xmlns:inkml="http://www.w3.org/2003/InkML" xml:id="stk11" contextRef="#ctx0" brushRef="#br0">9184 10617 324 0,'-10'-15'121'1,"10"8"-95"0,5 5 20 3,0-3 4 4,6-2-26-1,13-4-5 2,13-15-12-3,8-7-5 5,5-10-1-7,11 1-4-3,8 2 2 5,5-9-1 3,-3 2-2-2,1-10 3 2,-1-2 0-3,0 5-2 3,-4-2 2-3,-7 4-21 4,-4 12-8-5,-8 0-34 7,-9 14-13-9,-4 7-57 12</inkml:trace>
    </iact:actionData>
  </iact:action>
  <iact:action type="add" startTime="17282">
    <iact:property name="dataType"/>
    <iact:actionData xml:id="d12">
      <inkml:trace xmlns:inkml="http://www.w3.org/2003/InkML" xml:id="stk12" contextRef="#ctx0" brushRef="#br0">9457 10638 312 0,'-3'-5'115'1,"0"3"-89"0,1-5 8 3,2 7-4 4,0-7-12 0,2-3-3-1,4-11-8 1,4-14-3 0,6-12-2-1,3-10 1-6,7-2 0 9,6-16-6-6,2-7-2 3,1-3 2 2,-3 3 1 0,-3-8 2-2,-6 3 0 0,1 3 0 0,-5 6 2 1,-3 10 8 1,-3 9 3-3,0 10 0 5,0 4 2-8,1 5-6 4,-1-2-3 0,3 4-8 1,-3 3-3 0,-3 7-29-1,1 4-13 2,0 3-52-2,-3 11-25 3,-3 10 6 2</inkml:trace>
    </iact:actionData>
  </iact:action>
  <iact:action type="add" startTime="17687">
    <iact:property name="dataType"/>
    <iact:actionData xml:id="d13">
      <inkml:trace xmlns:inkml="http://www.w3.org/2003/InkML" xml:id="stk13" contextRef="#ctx0" brushRef="#br0">9444 10920 232 0,'7'-9'88'1,"4"-5"-69"0,5-8-7 3,-5 13-9 4,7-5-15 1,11 0-5-3,13 4-22 5,6 3-8-7,5 0-30 3,5 0-14 2</inkml:trace>
    </iact:actionData>
  </iact:action>
  <iact:action type="add" startTime="17867">
    <iact:property name="dataType"/>
    <iact:actionData xml:id="d14">
      <inkml:trace xmlns:inkml="http://www.w3.org/2003/InkML" xml:id="stk14" contextRef="#ctx0" brushRef="#br0">10769 11089 332 0,'45'15'126'1,"-24"-15"-98"-1,11 0 1 9,-16-3-5-6,5-2-21 6,8-2-5-3,8 0-49 2,8 0-21 0,11-2-62 0,18 2-26-1</inkml:trace>
    </iact:actionData>
  </iact:action>
  <iact:action type="add" startTime="18063">
    <iact:property name="dataType"/>
    <iact:actionData xml:id="d15">
      <inkml:trace xmlns:inkml="http://www.w3.org/2003/InkML" xml:id="stk15" contextRef="#ctx0" brushRef="#br0">13315 11212 288 0,'127'-5'110'0,"-77"5"-86"1,24-7-4 4,-29 7-7 4,13-7-12-2,8 0-3 2,11-3-21-2,16 1-10 4,5-5-34-7,-3 0-12 3,11-5-12 1,7 3-1-1</inkml:trace>
    </iact:actionData>
  </iact:action>
  <iact:action type="add" startTime="18228">
    <iact:property name="dataType"/>
    <iact:actionData xml:id="d16">
      <inkml:trace xmlns:inkml="http://www.w3.org/2003/InkML" xml:id="stk16" contextRef="#ctx0" brushRef="#br0">16119 11134 332 0,'143'14'123'0,"-90"-16"-95"1,24 2 9 4,-40 0 0 5,19-5-19-4,7 5-2 4,6 0-23-4,13 0-8 2,13 0 7 2,0 0-43-9,3 5-17 2,11-5-71 12</inkml:trace>
    </iact:actionData>
  </iact:action>
  <iact:action type="add" startTime="18754">
    <iact:property name="dataType"/>
    <iact:actionData xml:id="d17">
      <inkml:trace xmlns:inkml="http://www.w3.org/2003/InkML" xml:id="stk17" contextRef="#ctx0" brushRef="#br0">10203 8241 244 0,'34'-38'93'0,"-10"10"-72"1,26-24-6 4,-15 29-8 1,20-13-5 5,19-1 1-6,19-6-4 7,21-1-1-7,16-15 1 1,26-14 2-5,16 5 2 5,18-7-4 2,19-3-1 0,6-7 1-1,15-2 2 2,0 5 0-3,11 0-1 5,13-5 1-7,-6-8-1 2,14 4 2 3,14 4 1-2,-4 7-1 2,14-7 1-1,8 4-4-1,7 3-2 0,-2 19 2 3,6 2 0-5,9 8-2 6,9 6 2-7,5 14 1 3,0 10 0 2,-2 14 0-2,5 7 0 0,5 17-3 0,5 11 0 2,8 28-1-2,1 15 3 3,-4 14-11-6,3 13-4 3,6 25 1 1,-3 4 1-1,-3 28 9 1,-10 0 4-1,-22 17 2 2,-10-3-1-2,-13 19 1 2,-29-16-1-3,-19 19 0 5,-35-20 0-7,17 55 0 3,-40-38 2 1,-35 10 1-1,-31-19 1 1,-24-3 2-1,-27 1 3 2,-20-10 5-2,-20 4 1 3,-12-15-4-6,-19 6 1 4,-13-7-3-1,-16-9 0 1,-19 16-8 0,-21-7 0-2,-8-6-3 3,-18 11-2-2,-24-12 3 3,-8 0 2-5,-29 3 0 6,-3-13 2-7,-31 3 0 3,2-4 3 1,-21-10-3-1,-8-7-2 1,-13 5 0 0,-19-8-1 1,-3-20 0-3,-15-1 0 3,-24-2-3-4,-18-5 2 3,2-9-1-1,-8-7-2 1,-8-7-2 0,-13-5-1-1,-5-9-1 1,-9-14 2-2,4-5 4 5,2-14 1-6,-3-8-2 6,-7-8 2-6,-4 1 1 1,-4-8 0 2,2 4 0 0,-5-7 0-1,2 0 0 1,1-3 2 0,10 5-1 0,-3 5 2 1,3 7-4-4,-5 8 0 3,0 3 1-1,-3 13 0-1,3 7 0 3,-3-1 2-2,13 1-3 1,1-3-2-1,2-7-3 3,0-4-1-5,8-1 1 6,16-8 4-7,15-8-1 4,-4-7 1-1,5-3 4 1,10-4 1-1,-3-12-1 1,-2-2-2 0,11-2 1-1,10-22-1 3,-10-7-7-5,10 1 0 6,13-1 1-7,1-7 3 2,23-2-7 4,8-17-3-3,27 3-2 0,15-5 1 0,22-2 6 2,23-8 4-3,-4-6 7 5,23-1 6-6,10 3-1 3,17-16 3-2,10 6-6 2,2 1-1-1,14-1-7 1,11-6-2 0,20 13 8-1,17 3 7 3,23 5 5-5,11-8 3 6,19 1-10-6,4 2-2 0,12-3-13 4,12-9-5-2,14 1-3 1,8 6 1-1,8-9 6 3,7 2 4-5,19 2 5 6,6 3 4-7,12-2 2 4,17-8 1-1,-6 8-4 0,27 4-3 1,2-9-3 0,22-3 1 0,-3 8 3-1,15-1 1 2,9 1-1-3,5-8-2 5,8 17 3-7,8-3 0 3,13 1 3 1,-5-3 1-1,15 0-1 1,9 17 1 0,-9-7-4 1,17-8 0-4,7 3 1 5,4 9 0-5,1 1 6 3,14-13 4-1,8 1-3 0,3 7-1 1,-3 2-4 0,5-5-1 0,8-7-6-1,0 14 1 2,6 12-2-3,-6 5 0 5,13 12-9-6,14 2-5 1,8 11-39 3,12 15-14-2,6 21-26 7</inkml:trace>
    </iact:actionData>
  </iact:action>
  <iact:action type="add" startTime="20555">
    <iact:property name="dataType"/>
    <iact:actionData xml:id="d18">
      <inkml:trace xmlns:inkml="http://www.w3.org/2003/InkML" xml:id="stk18" contextRef="#ctx0" brushRef="#br0">20567 10417 228 0,'0'-14'88'1,"-5"-1"-69"-1,0 1 0 4,2 5-4 3,0 2-11 2,1-7 0-2,2 0-4 3,2 0-3-5,4-5 2 7,4-2-5-11,11-5 2 1,3-5 11 5,5 0 4 1,3 1 7 0,0 6 3-1,-3 6 0 1,3 11-1 1,-3 14-10-2,3 14-6 3,2 9-3-4,-2 13-1 3,-6 11 0-3,-13 12 2 1,-13-1-1 0,-7 1-1 0,-15-12-2 2,-4-4-1-2,-9-5-5 3,-4-15 0-5,-9-9-1 6,-2-16 3-9,0-10 6 6,5-16 2-1,8-9 13 2,5-22 5-2,8-2 3 1,6-10 1 0,7 3-11-1,6-5-5 3,5 3-1-4,5 9 2 1,6 16-6 1,12 10-2-3,9 14-8 4,8 25 0-2,2 13-2 1,0 11 1-1,-5 12 5 3,-7 5 1-4,-15 7-1 5,-9-8 2-7,-9 1 3 2,-7-14 1 1,-9-3-8 2,-5-4-2-2,-8-10-5 1,-2-12-3 0,0-11 9-1,2-12 5 3,3-14 3-4,2-17 2 1,4-2-2 1,4-3-2-3,6 6 1 4,5 9 1-2,5 9 5 1,3 7 6-1,8 9-9 3,8 13-5-6,8 9 1 9,5 11-1-8,-3 1-2 0,-4 4 2 3,-4-5 1-1,-7-2 2 0,-3 1-28 2,-11-15-95 15</inkml:trace>
    </iact:actionData>
  </iact:action>
  <iact:action type="add" startTime="21290">
    <iact:property name="dataType"/>
    <iact:actionData xml:id="d19">
      <inkml:trace xmlns:inkml="http://www.w3.org/2003/InkML" xml:id="stk19" contextRef="#ctx0" brushRef="#br0">21147 9224 228 0,'37'-47'88'0,"-32"19"-69"1,-2-3-7 5,-6 17-9 0,-5-2-4 3,-8-3 0-3,-18 2-2 3,-19-4 2-3,-11 7 1 5,-15 12 0-10,-19 9 0 3,0 9-3 7,6 12 0-5,7 12 2 1,3 24 0 1,8 2 1-2,16-5 0 1,13-5 6 1,16-1 4 1,15 3 8-2,17 1 6 4,18 0-18-8,14-3-4 4,7-9-1 3,11-4 3-5,8-13 1 4,-3-8 0-2,-5-13-1 1,-6-9 0-1,-7-2-2 2,-11-10-2-3,-8-12-2 5,-7 1 1-7,-12-8-6 4,-4-2-3 0,-6 3 10-2,0-1 4 1,-3 10-1 1,6 0-2 0,0 0 15-1,5 4 6 3,5 3-4-4,8 7 0 4,8-2-11-5,8 9-2 1,8 9-1 3,14-2 0-3,12 12-7 3,1 0 0-2,2 14-54 2,5 14-22-4,14-3-44 10</inkml:trace>
    </iact:actionData>
  </iact:action>
  <iact:action type="add" startTime="24698">
    <iact:property name="dataType"/>
    <iact:actionData xml:id="d20">
      <inkml:trace xmlns:inkml="http://www.w3.org/2003/InkML" xml:id="stk20" contextRef="#ctx0" brushRef="#br0">20877 10344 88 0,'0'-10'35'1,"-3"6"-27"0,-2-3 5 2,5 7 1 6,-3 0-2-2,-2-7 3 0,0 4-6 1,-3-4-3 0,2 0-1-1,1 0 1 1,0 5-1-2,0-3 2 2,-1 5-4 0,4 0 3-7,-4 7 0 5,1-2 0 2,0-1-1-1,-3 3-3 1,-3 1-2-1,-2-4-2 1,0-1-1-1,2-3-1 2,1-3 0-3,2-1 5 2,0 4 1 0,2 0 13-1,6 0 5 0,3 7-4 2,2 7-1-2,1 7-1 1,-4-5 4-2,-2 5-10 3,-2 1-2 2,-4-8-4-7,-2 2 1 3,-5-9 0 1,0 0 1-1,-3-9-2 1,-2-5 1-1,2 0-2 3,3-5-1-5,5 3 7 5,2-5 3-6,6 7-3 5,6-3-2-3,7 5-5 2,3 5 0 0,2 15 0 0,1 6 2 0,-1 7 3-1,-5-2 2 2,-2 7-3-3,-8-3-1 5,-6 1-1-7,-5-8-2 3,-5-1-8 1,-6-6-5-1,-7-4-4 1,-3-10-3-1,2-9 9 2,4-2 4-3,1-12 9 5,6-8 4-7,6-1 8 4,2-1 5-1,3 8 8 1,2 1 4-1,0 8-11 1,6 7-2 0,5 7-15-1,8 24-6 2,2 2-4-3,1-3 1 5,-3 1-14-7,-3-3-6 3,-5-7-18 1,-3-5-5-1,-2-2 17 1,-3-9 11-1,0-10 19 2,0-11 12-3,5-5 15 5,0-3 9-7,3 8-14 4,3-1-3-1,0 5 4 0,2 5 6 1,0 5-14 0,3 9-7 0,2 9-4-1,-2 12-2 3,0-4-5-5,-3 4 1 6,-2 0-58-7,-3 0-23 3</inkml:trace>
    </iact:actionData>
  </iact:action>
  <iact:action type="add" startTime="28782">
    <iact:property name="dataType"/>
    <iact:actionData xml:id="d21">
      <inkml:trace xmlns:inkml="http://www.w3.org/2003/InkML" xml:id="stk21" contextRef="#ctx0" brushRef="#br0">4593 11381 160 0,'0'-5'63'0,"3"3"-49"1,0-5-6 3,2 2-7 4,-5 3 2 0,8-5 5 0,-5 0-6-1,5-7-1 1,-1 4-1-1,-1-9 11-6,7 3 5 5,-2 2 0 2,4-7 3 0,4-3-4 0,7 3 1-1,4-7-3 0,4 2 0 1,-2-7 6-1,7 0 2 0,1-12 1 3,5-6-2-4,5-6-8 5,14 5-3-7,2-6-5 8,3 3-3-9,5-8-3 4,5-5 1 1,11-8 1 0,0-1 0 0,5-1 0-1,14-13 2 2,5-6-1-3,2 5-1 4,8 1 1-6,6-8-1 3,0 5-3 2,2 4 2-2,-5 10 1 1,-8 12 2-1,-8 9-3 2,0 8 0-3,-10 8 1 5,-8 13 0-7,-9 16-3 8,-4 11 2-9,2 13 1 4,0 11 0 1,-3 7-3 0,0 12 0 0,17 26 2-1,-4 7 0 3,1-7 1-5,0-8 2 6,-1 11-1-7,3 1 2 3,9-2 0 2,-4-6 1-3,-5-13 0 2,-2-4 2-1,5-15 1 1,-8-9 3-1,-5-6-1 3,-3-13 2-4,0-2-4 5,10-10-2-7,-4-6-5 3,-1-19-2 0,0-8 3 1,8-1 1-1,1-8-3 1,-4 0 1 1,1 0 0-3,2-13 2 4,3-11-1-5,-3 8-1 3,-5-2-2 0,3 8 1-2,10-8 3 3,-2-5 1-3,-1 6-1 3,1 6 1-3,7 9-4 5,-5 2 0-7,1 14 1 8,9 10 0-8,4 7-3 2,-6 12 0 2,8 11 2 0,5 12 0-1,1 21 1 1,4 24 0 2,12 9-3-5,-6 1 0 6,5 10 4-6,0 9 1 2,-5 6-3 1,5-5-1-2,-2-9 3 1,-9 2 1 1,1 1 0 1,0-8 1-3,-9-12-4 4,-1-11 0-4,4-14 1 5,-2-8 0-7,-3-8 2 3,5-15 1 1,0-7-1 0,-7-15-2-1,-1-8 1 1,6-22-1 0,-6-11 2-1,-2 2 1 3,11-5-4-5,-6-12 1 3,-6-11 0-2,6 2 0 1,3 2-3 1,-5 1 2 0,-1-3 3 0,3 5 1 0,-2 9-4 0,-1 7-1-2,14 14 1 5,2 8 0-7,3 15 1 4,13 15 0-1,-2 19-3 1,10 19 0-1,8 13 2 0,0 13 2 3,13-3-2-5,-2 7 0 5,15 17-1-4,-5 4-2 1,9-7 3 1,-7-2 2-2,12-7 0 3,-11 0-1-2,2-7 1 0,-10-8 1 1,-10-6-1 1,-4-7-1-4,-15-15 1 7,-16-4-1-8,-3-9 2 5,-13-6 1-3,-15-1-4 2,-14 1-1-2,-3-1-2 3,0 4 3-1,-7-5-2-1,-9 3-1 2,-5 4-8-4,-10 3-5 3,-9-3 6-1,-4-2 6 1,-6 0-3-1,0 1-2 1,-3-1-10 0,3 2-5-1,-2-2-24 2,-4 0-11-4,-4 0-43 11</inkml:trace>
    </iact:actionData>
  </iact:action>
  <iact:action type="add" startTime="30148">
    <iact:property name="dataType"/>
    <iact:actionData xml:id="d22">
      <inkml:trace xmlns:inkml="http://www.w3.org/2003/InkML" xml:id="stk22" contextRef="#ctx0" brushRef="#br0">20742 10351 208 0,'-5'-10'79'1,"-3"6"-61"-1,-6-6-7 5,7 6-7 1,-7 1-2 3,-4-1 1-1,-6-4-1-1,-2 6 1 1,-1-5-2-1,-5 0-1-6,1-2 1 8,-6-3-4-4,-8 5 2 6,-11-3-1-6,-10-4-2 1,-3 0 5 2,-2-7 1 0,-4-3 0-1,-7-6-2 1,3-5 7 0,5 4 3-1,3 3 1 3,2 4 1-5,-3-4-2 3,-4 12-1-1,-6-6-8 0,2 6 0 1,-7-3-3 0,-11 5 0 0,-3-2 2-1,1-1 2 2,-6 3-1-4,-5-7-1 7,0 0 7-9,0 4 3 4,-11-4 6 1,0-3 2 0,-2 3-5 0,-16 0-3 0,5-5-5 0,0-2-2-3,-6-3-3 6,7-9-1-6,4 8 1 7,-5-6 0-9,13-4 0 4,14-8 2 1,7 5-1 0,6-2 2 0,-14-4-4-2,17 6-2 3,15 3 2-2,11 11 0 3,5 3-2-6,6 7 2 3,2 7 3 2,0 4 1-3,-6 3-4 3,4 5-1-3,2 2 1 5,0 2 0-6,-3 12 3 5,-2 7 1-5,-5 10-4 8,-3 11-1-10,-3 10 1 4,-3-5 2 0,-10 5-2 2,-10 4 0-2,-3 5 1 1,-6 12 0 1,-5 0 0-4,-5-5 0 5,5-2 0-5,0-5 0 2,-7 5 0 2,4-7 0-3,8-7-3 2,6-3 2-1,-3-13 3 1,0-13 1-1,8-13 1 3,1-13 2-5,-4-11-3 7,-13-9 0-10,6-13-1 7,2-1 1-2,0-6-2 1,-5 3-1-1,5-7 1 1,5-9-1 1,-5-8-3-3,-2 5 2 5,2 1 1-7,8-1 0 3,2 7 0 1,-2 0 0-1,0-2 0 1,8-2 0-2,6 11-3 3,10 0 2-2,2 15 1 3,1-1 2-4,-4 10-1 5,1 0 2-8,0 7-4 5,0 7 0-1,-8 4-1 1,-8 6 0 0,-3 9 2 0,3-1 0 0,-3 15 0-3,-5 0 0 7,-7 9 0-7,-1-4 0 2,-6 4-3 0,-7-4 2 0,-2 4 3 2,1-4 1-3,-4 4-1 4,-3-2-2-4,3 9 1 3,-1 3-1-4,-13 0-3 7,11 4 2-8,3-11 1 2,0-1 0 2,4-9 0 0,9-4 0 0,5-3 0 0,11-4 0 0,5-6 0-2,3-8 0 4,4-3-3-5,9-10 0 3,3-4 4 0,2 0 1-2,-3 0-9 3,-7-14-3-2,0-3-2 0,2 3 0 1,3 4 2 1,2 1 1-3,-2 9 1 5,-5 0 2-7,2 4 6 3,0 6 4 1,3 1-3-1,-3-2-3 1,-2 3 1 0,-6-3 2 0,3-4 2-2,2 0 3 4,4-5-1-4,1-1 2 1,-1-6 0 0,1 5 3 0,4-5-5 1,-3-1-3-1,2 1-1 2,-5 7 1-3,-7 5-8 4,-1 2-3-4,3 7 2 5,5 0 2-8,-5 9 0 6,-3 5 1-3,-2 7 3 2,-3 3 2-1,5 16 0 3,-2 14-1-2,-9 12 3-2,-4-5 2 3,2 5-4-4,-11 14-1 2,-12 7 2 2,-1-7 1-3,3-3 3 3,-8-4 3-2,2 7 0 1,9 0 2-1,-6-4-6 2,3-3-1-3,2-12-2 5,11-3-2-7,6 1 1 5,12-2-1-4,1-3 0 4,10-9 0-3,14-8-3 3,7-9 2-1,14-4-1-2,7-10 0 5,9-2-7-7,4-3-2 8,6-4 4-8,8-5 1 2,11-12 4 2,15-11 1 0,6-8-2 0,11-11 2-1,10-8-1 1,7-1-2-1,17-11 3 4,18-18 0-8,3-4-2 6,13 4 2-2,14 0-1 0,-4 7 0 0,1-2 2 1,5 6 2 1,-2 6-1-2,-6 11-1 2,10 5 1-4,1 5 1 6,-3 4-3-7,16 0 0 3,-8-2 1 4,2 10 2-5,4-1-3 1,-14 8-2 0,-6 9 2 2,6 14 2-3,-5 7 0 5,-3 7-1-6,3 5-2 3,-3 2 1-1,-11-2 1 0,-10-1 0 0,-5 8-5 1,0-2-1 0,-6 6 9-1,-13-1 5 2,-8 1-3-3,-10-6-1 5,-11-3 0-5,-6-7 2-2,-4 0 8 5,-4-7 3-2,-1-4-6 1,1-6-4-1,-7 3-7 2,18-14 0-3,3 7 0 5,0-7 2-6,-13 7-3 2,18-10 0 2,6-4 1-3,5-2 0 1,10-1 2 1,1-9 1 0,-1 3-4-1,6-8 1 2,8 0 0-3,7 3 0 5,-2 2-3-6,0 5 2 0,3 0-1 5,-3 7 0-4,-3-3 2 2,-2 3 2-1,-1 4-1 2,6-4-1-3,0 0 1 4,0-2-1-4,-5 6 0 5,5-2 0-6,5-4-3 0,0 2 2 4,1 4 1-2,2 10 2 0,-1 7-3 1,4 2-2 1,-8 10 2-1,-3 5 0 1,7-1 1-4,-1 5 0 1,-4-2-3 2,-4 5 2 0,2-1-1-1,-3-2-2 0,-2 8-2 2,-6-4 1-1,-5 11 3 2,5-6 1-6,6 6 1 8,0-8 2-6,-1-2-3-1,4 2 0 1,4-7-1 2,1-4-2 0,-6-3-2-1,-5-3 1 3,-5-1 1-5,0-5-1 6,-3-5 1-5,-5 0 3-1,-8-5 0 4,-8 5 3-2,-1 0-3 1,-1 5 0-1,2-3 1 2,7 5 0-4,7-7 0 6,-1 0 2-7,-3 0 1 8,6 0 1-7,13-7 0 1,3 0 2 3,2-7-3-2,6 7-2 1,26 0-20-1,13 7-10 1,43 7-87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9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A3B974-C2D4-8B41-AE93-F0BDF356406D}" type="slidenum">
              <a:rPr lang="en-US"/>
              <a:pPr/>
              <a:t>16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6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4C909-A1CF-2E43-AF34-84A05567BE64}" type="slidenum">
              <a:rPr lang="en-US"/>
              <a:pPr/>
              <a:t>17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A3B974-C2D4-8B41-AE93-F0BDF356406D}" type="slidenum">
              <a:rPr lang="en-US"/>
              <a:pPr/>
              <a:t>18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7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D5FB1-F71F-D44B-8F15-528B3F5166D9}" type="slidenum">
              <a:rPr lang="en-US"/>
              <a:pPr/>
              <a:t>19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72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21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3C6E27-0B5E-554F-99E3-D944B2DAB7CD}" type="slidenum">
              <a:rPr lang="en-US"/>
              <a:pPr/>
              <a:t>22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1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A3B974-C2D4-8B41-AE93-F0BDF356406D}" type="slidenum">
              <a:rPr lang="en-US"/>
              <a:pPr/>
              <a:t>23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EC786-90C9-B845-9111-8E3E763FE7DB}" type="slidenum">
              <a:rPr lang="en-US"/>
              <a:pPr/>
              <a:t>26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51CC7-184B-FE41-B411-1713AAE7DA86}" type="slidenum">
              <a:rPr lang="en-US"/>
              <a:pPr/>
              <a:t>27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EBA51-E221-6F4B-9ECF-31AD9B977258}" type="slidenum">
              <a:rPr lang="en-US"/>
              <a:pPr/>
              <a:t>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8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73B70-6BD1-6D4B-9F6E-5CC283986628}" type="slidenum">
              <a:rPr lang="en-US"/>
              <a:pPr/>
              <a:t>28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29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05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30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63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2C5E02-D1A9-3348-91F2-7B092968B812}" type="slidenum">
              <a:rPr lang="en-US"/>
              <a:pPr/>
              <a:t>35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2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07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39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19174B-7304-3A45-9ED1-3169AE6E584D}" type="slidenum">
              <a:rPr lang="en-US"/>
              <a:pPr/>
              <a:t>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51CC7-184B-FE41-B411-1713AAE7DA86}" type="slidenum">
              <a:rPr lang="en-US"/>
              <a:pPr/>
              <a:t>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EE444-6282-C242-93C0-393321149F9D}" type="slidenum">
              <a:rPr lang="en-US"/>
              <a:pPr/>
              <a:t>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BBC272-86A8-B54C-AFFC-48DBE25965C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6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86BE477-4654-8746-8CBD-AE3C40EAA3D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12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13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microsoft.com/office/2011/relationships/inkAction" Target="../ink/inkAction9.xm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microsoft.com/office/2011/relationships/inkAction" Target="../ink/inkAction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microsoft.com/office/2011/relationships/inkAction" Target="../ink/inkAction14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0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2.png"/><Relationship Id="rId5" Type="http://schemas.microsoft.com/office/2011/relationships/inkAction" Target="../ink/inkAction1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microsoft.com/office/2011/relationships/inkAction" Target="../ink/inkAction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6.m4a"/><Relationship Id="rId7" Type="http://schemas.openxmlformats.org/officeDocument/2006/relationships/image" Target="../media/image24.png"/><Relationship Id="rId2" Type="http://schemas.microsoft.com/office/2007/relationships/media" Target="../media/media26.m4a"/><Relationship Id="rId1" Type="http://schemas.openxmlformats.org/officeDocument/2006/relationships/tags" Target="../tags/tag7.xml"/><Relationship Id="rId6" Type="http://schemas.microsoft.com/office/2011/relationships/inkAction" Target="../ink/inkAction18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8.m4a"/><Relationship Id="rId7" Type="http://schemas.openxmlformats.org/officeDocument/2006/relationships/image" Target="../media/image25.png"/><Relationship Id="rId2" Type="http://schemas.microsoft.com/office/2007/relationships/media" Target="../media/media28.m4a"/><Relationship Id="rId1" Type="http://schemas.openxmlformats.org/officeDocument/2006/relationships/tags" Target="../tags/tag8.xml"/><Relationship Id="rId6" Type="http://schemas.microsoft.com/office/2011/relationships/inkAction" Target="../ink/inkAction19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microsoft.com/office/2011/relationships/inkAction" Target="../ink/inkAction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6.png"/><Relationship Id="rId5" Type="http://schemas.microsoft.com/office/2011/relationships/inkAction" Target="../ink/inkAction20.xml"/><Relationship Id="rId4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microsoft.com/office/2011/relationships/inkAction" Target="../ink/inkAction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microsoft.com/office/2011/relationships/inkAction" Target="../ink/inkAction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microsoft.com/office/2011/relationships/inkAction" Target="../ink/inkAction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31.png"/><Relationship Id="rId5" Type="http://schemas.microsoft.com/office/2011/relationships/inkAction" Target="../ink/inkAction25.xml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33.png"/><Relationship Id="rId5" Type="http://schemas.microsoft.com/office/2011/relationships/inkAction" Target="../ink/inkAction26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5.png"/><Relationship Id="rId5" Type="http://schemas.microsoft.com/office/2011/relationships/inkAction" Target="../ink/inkAction2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36.png"/><Relationship Id="rId5" Type="http://schemas.microsoft.com/office/2011/relationships/inkAction" Target="../ink/inkAction28.xml"/><Relationship Id="rId4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microsoft.com/office/2011/relationships/inkAction" Target="../ink/inkAction5.xml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microsoft.com/office/2011/relationships/inkAction" Target="../ink/inkAction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9.m4a"/><Relationship Id="rId7" Type="http://schemas.microsoft.com/office/2011/relationships/inkAction" Target="../ink/inkAction8.xml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Definition of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3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68"/>
    </mc:Choice>
    <mc:Fallback>
      <p:transition spd="slow" advTm="3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Minimum Edit as Search</a:t>
            </a:r>
            <a:endParaRPr lang="en-US" dirty="0"/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But the space of all edit sequences is huge!</a:t>
            </a:r>
          </a:p>
          <a:p>
            <a:pPr lvl="1"/>
            <a:r>
              <a:rPr lang="en-US" smtClean="0"/>
              <a:t>We can’t afford to navigate naïvely</a:t>
            </a:r>
          </a:p>
          <a:p>
            <a:pPr lvl="1"/>
            <a:r>
              <a:rPr lang="en-US" smtClean="0"/>
              <a:t>Lots of distinct paths wind up at the same state.</a:t>
            </a:r>
          </a:p>
          <a:p>
            <a:pPr lvl="2"/>
            <a:r>
              <a:rPr lang="en-US" smtClean="0"/>
              <a:t>We don’t have to keep track of all of them</a:t>
            </a:r>
          </a:p>
          <a:p>
            <a:pPr lvl="2"/>
            <a:r>
              <a:rPr lang="en-US" smtClean="0"/>
              <a:t>Just the shortest path to each of those revisted states.</a:t>
            </a:r>
          </a:p>
          <a:p>
            <a:endParaRPr lang="en-US" dirty="0"/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4191803-DA13-374C-8019-583792433837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6840" y="1784520"/>
              <a:ext cx="6930360" cy="3054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640" y="1778400"/>
                <a:ext cx="6945480" cy="3068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7"/>
    </mc:Choice>
    <mc:Fallback>
      <p:transition spd="slow" advTm="3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Min Edit Distance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For two </a:t>
            </a:r>
            <a:r>
              <a:rPr lang="en-US" sz="2800" dirty="0" smtClean="0"/>
              <a:t>strings</a:t>
            </a:r>
          </a:p>
          <a:p>
            <a:pPr lvl="1"/>
            <a:r>
              <a:rPr lang="en-US" sz="2400" dirty="0" smtClean="0"/>
              <a:t>X of length </a:t>
            </a:r>
            <a:r>
              <a:rPr lang="en-US" sz="2400" i="1" dirty="0" smtClean="0"/>
              <a:t>n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Y of length </a:t>
            </a:r>
            <a:r>
              <a:rPr lang="en-US" sz="2400" i="1" dirty="0" smtClean="0"/>
              <a:t>m</a:t>
            </a:r>
            <a:endParaRPr lang="en-US" sz="2400" i="1" baseline="-25000" dirty="0"/>
          </a:p>
          <a:p>
            <a:r>
              <a:rPr lang="en-US" sz="2800" dirty="0" smtClean="0"/>
              <a:t>We define D</a:t>
            </a:r>
            <a:r>
              <a:rPr lang="en-US" sz="2800" dirty="0"/>
              <a:t>(</a:t>
            </a:r>
            <a:r>
              <a:rPr lang="en-US" sz="2800" i="1" dirty="0" err="1"/>
              <a:t>i,j</a:t>
            </a:r>
            <a:r>
              <a:rPr lang="en-US" sz="2800" dirty="0"/>
              <a:t>)</a:t>
            </a:r>
          </a:p>
          <a:p>
            <a:pPr lvl="1"/>
            <a:r>
              <a:rPr lang="en-US" sz="2400" dirty="0" smtClean="0"/>
              <a:t>the edit </a:t>
            </a:r>
            <a:r>
              <a:rPr lang="en-US" sz="2400" dirty="0"/>
              <a:t>distance </a:t>
            </a:r>
            <a:r>
              <a:rPr lang="en-US" sz="2400" dirty="0" smtClean="0"/>
              <a:t>between X[</a:t>
            </a:r>
            <a:r>
              <a:rPr lang="en-US" sz="2400" dirty="0"/>
              <a:t>1..</a:t>
            </a:r>
            <a:r>
              <a:rPr lang="en-US" sz="2400" i="1" dirty="0"/>
              <a:t>i</a:t>
            </a:r>
            <a:r>
              <a:rPr lang="en-US" sz="2400" dirty="0"/>
              <a:t>] and </a:t>
            </a:r>
            <a:r>
              <a:rPr lang="en-US" sz="2400" dirty="0" smtClean="0"/>
              <a:t>Y[</a:t>
            </a:r>
            <a:r>
              <a:rPr lang="en-US" sz="2400" dirty="0"/>
              <a:t>1..</a:t>
            </a:r>
            <a:r>
              <a:rPr lang="en-US" sz="2400" i="1" dirty="0"/>
              <a:t>j</a:t>
            </a:r>
            <a:r>
              <a:rPr lang="en-US" sz="2400" dirty="0" smtClean="0"/>
              <a:t>] </a:t>
            </a:r>
          </a:p>
          <a:p>
            <a:pPr lvl="2"/>
            <a:r>
              <a:rPr lang="en-US" sz="2200" dirty="0" smtClean="0"/>
              <a:t>i.e., the first </a:t>
            </a:r>
            <a:r>
              <a:rPr lang="en-US" sz="2200" i="1" dirty="0" err="1" smtClean="0"/>
              <a:t>i</a:t>
            </a:r>
            <a:r>
              <a:rPr lang="en-US" sz="2200" dirty="0" smtClean="0"/>
              <a:t> characters of X and the first </a:t>
            </a:r>
            <a:r>
              <a:rPr lang="en-US" sz="2200" i="1" dirty="0" smtClean="0"/>
              <a:t>j</a:t>
            </a:r>
            <a:r>
              <a:rPr lang="en-US" sz="2200" dirty="0" smtClean="0"/>
              <a:t> characters of Y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edit distance </a:t>
            </a:r>
            <a:r>
              <a:rPr lang="en-US" sz="2400" dirty="0" smtClean="0"/>
              <a:t>between X and Y is thus D</a:t>
            </a:r>
            <a:r>
              <a:rPr lang="en-US" sz="2400" dirty="0"/>
              <a:t>(</a:t>
            </a:r>
            <a:r>
              <a:rPr lang="en-US" sz="2400" i="1" dirty="0" err="1"/>
              <a:t>n,m</a:t>
            </a:r>
            <a:r>
              <a:rPr lang="en-US" sz="2400" dirty="0" smtClean="0"/>
              <a:t>)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5960" y="183240"/>
              <a:ext cx="6883560" cy="47570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8040" y="173520"/>
                <a:ext cx="6899760" cy="477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667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97"/>
    </mc:Choice>
    <mc:Fallback>
      <p:transition spd="slow" advTm="13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Definition of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"/>
    </mc:Choice>
    <mc:Fallback>
      <p:transition spd="slow" advTm="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Computing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0"/>
    </mc:Choice>
    <mc:Fallback>
      <p:transition spd="slow" advTm="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for</a:t>
            </a:r>
            <a:br>
              <a:rPr lang="en-US" dirty="0" smtClean="0"/>
            </a:br>
            <a:r>
              <a:rPr lang="en-US" dirty="0" smtClean="0"/>
              <a:t>Minimum 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Dynamic programming</a:t>
            </a:r>
            <a:r>
              <a:rPr lang="en-US" dirty="0" smtClean="0"/>
              <a:t>: A </a:t>
            </a:r>
            <a:r>
              <a:rPr lang="en-US" dirty="0"/>
              <a:t>tabular computation of D(</a:t>
            </a:r>
            <a:r>
              <a:rPr lang="en-US" i="1" dirty="0" err="1"/>
              <a:t>n,m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smtClean="0"/>
              <a:t>Solving problems by combining solutions to </a:t>
            </a:r>
            <a:r>
              <a:rPr lang="en-US" dirty="0" err="1" smtClean="0"/>
              <a:t>subproblems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Bottom</a:t>
            </a:r>
            <a:r>
              <a:rPr lang="en-US" dirty="0"/>
              <a:t>-up</a:t>
            </a:r>
          </a:p>
          <a:p>
            <a:pPr lvl="1"/>
            <a:r>
              <a:rPr lang="en-US" dirty="0"/>
              <a:t>We compute D(</a:t>
            </a:r>
            <a:r>
              <a:rPr lang="en-US" dirty="0" err="1"/>
              <a:t>i,j</a:t>
            </a:r>
            <a:r>
              <a:rPr lang="en-US" dirty="0"/>
              <a:t>) for small </a:t>
            </a:r>
            <a:r>
              <a:rPr lang="en-US" i="1" dirty="0" err="1"/>
              <a:t>i,j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And </a:t>
            </a:r>
            <a:r>
              <a:rPr lang="en-US" dirty="0" smtClean="0"/>
              <a:t>compute larger D</a:t>
            </a:r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 based on previously computed smaller </a:t>
            </a:r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i.e., compute </a:t>
            </a:r>
            <a:r>
              <a:rPr lang="en-US" dirty="0"/>
              <a:t>D(</a:t>
            </a:r>
            <a:r>
              <a:rPr lang="en-US" i="1" dirty="0" err="1"/>
              <a:t>i,j</a:t>
            </a:r>
            <a:r>
              <a:rPr lang="en-US" dirty="0"/>
              <a:t>) for all </a:t>
            </a:r>
            <a:r>
              <a:rPr lang="en-US" i="1" dirty="0" err="1"/>
              <a:t>i</a:t>
            </a:r>
            <a:r>
              <a:rPr lang="en-US" dirty="0"/>
              <a:t> (0 &lt; </a:t>
            </a:r>
            <a:r>
              <a:rPr lang="en-US" i="1" dirty="0" err="1"/>
              <a:t>i</a:t>
            </a:r>
            <a:r>
              <a:rPr lang="en-US" dirty="0"/>
              <a:t> &lt; n)  and</a:t>
            </a:r>
            <a:r>
              <a:rPr lang="en-US" i="1" dirty="0"/>
              <a:t> j </a:t>
            </a:r>
            <a:r>
              <a:rPr lang="en-US" dirty="0"/>
              <a:t>(0 &lt; j &lt; m)</a:t>
            </a:r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2040" y="895320"/>
              <a:ext cx="8262000" cy="37476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440" y="889560"/>
                <a:ext cx="8271720" cy="3760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7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8"/>
    </mc:Choice>
    <mc:Fallback>
      <p:transition spd="slow" advTm="88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Min Edit </a:t>
            </a:r>
            <a:r>
              <a:rPr lang="en-US" dirty="0" smtClean="0"/>
              <a:t>Distance (</a:t>
            </a:r>
            <a:r>
              <a:rPr lang="en-US" dirty="0" err="1" smtClean="0"/>
              <a:t>Levenshtein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92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00150"/>
            <a:ext cx="8763000" cy="3943350"/>
          </a:xfrm>
        </p:spPr>
        <p:txBody>
          <a:bodyPr/>
          <a:lstStyle/>
          <a:p>
            <a:r>
              <a:rPr lang="en-US" sz="2000" dirty="0" smtClean="0"/>
              <a:t>Initialization</a:t>
            </a:r>
            <a:endParaRPr lang="en-US" sz="2000" dirty="0"/>
          </a:p>
          <a:p>
            <a:pPr marL="457200" lvl="1" indent="0">
              <a:buNone/>
            </a:pPr>
            <a:r>
              <a:rPr lang="en-US" sz="1800" dirty="0">
                <a:latin typeface="Courier"/>
                <a:cs typeface="Courier"/>
              </a:rPr>
              <a:t>D(i,0) = </a:t>
            </a:r>
            <a:r>
              <a:rPr lang="en-US" sz="1800" dirty="0" err="1" smtClean="0">
                <a:latin typeface="Courier"/>
                <a:cs typeface="Courier"/>
              </a:rPr>
              <a:t>i</a:t>
            </a:r>
            <a:endParaRPr lang="en-US" sz="1800" dirty="0">
              <a:latin typeface="Courier"/>
              <a:cs typeface="Courier"/>
            </a:endParaRPr>
          </a:p>
          <a:p>
            <a:pPr marL="457200" lvl="1" indent="0" algn="just">
              <a:buNone/>
            </a:pPr>
            <a:r>
              <a:rPr lang="en-US" sz="1800" dirty="0">
                <a:latin typeface="Courier"/>
                <a:cs typeface="Courier"/>
              </a:rPr>
              <a:t>D(0,j) = </a:t>
            </a:r>
            <a:r>
              <a:rPr lang="en-US" sz="1800" dirty="0" smtClean="0">
                <a:latin typeface="Courier"/>
                <a:cs typeface="Courier"/>
              </a:rPr>
              <a:t>j</a:t>
            </a:r>
            <a:endParaRPr lang="en-US" sz="1800" i="1" dirty="0"/>
          </a:p>
          <a:p>
            <a:pPr algn="just"/>
            <a:r>
              <a:rPr lang="en-US" sz="2000" dirty="0"/>
              <a:t>Recurrence Relation</a:t>
            </a:r>
            <a:r>
              <a:rPr lang="en-US" sz="2000" i="1" dirty="0" smtClean="0"/>
              <a:t>:</a:t>
            </a:r>
          </a:p>
          <a:p>
            <a:pPr marL="457200" lvl="1" indent="0">
              <a:lnSpc>
                <a:spcPct val="80000"/>
              </a:lnSpc>
              <a:buClr>
                <a:srgbClr val="000066"/>
              </a:buClr>
              <a:buNone/>
            </a:pPr>
            <a:r>
              <a:rPr lang="en-US" sz="1800" dirty="0" smtClean="0">
                <a:latin typeface="Courier"/>
                <a:cs typeface="Courier"/>
              </a:rPr>
              <a:t>For each  </a:t>
            </a:r>
            <a:r>
              <a:rPr lang="en-US" sz="1800" dirty="0" err="1" smtClean="0">
                <a:latin typeface="Courier"/>
                <a:cs typeface="Courier"/>
              </a:rPr>
              <a:t>i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dirty="0" smtClean="0">
                <a:latin typeface="Courier"/>
                <a:cs typeface="Courier"/>
              </a:rPr>
              <a:t>1…M</a:t>
            </a:r>
            <a:endParaRPr lang="en-US" sz="1800" dirty="0">
              <a:latin typeface="Courier"/>
              <a:cs typeface="Courier"/>
            </a:endParaRPr>
          </a:p>
          <a:p>
            <a:pPr marL="990600" lvl="1" indent="-533400">
              <a:lnSpc>
                <a:spcPct val="80000"/>
              </a:lnSpc>
              <a:buClr>
                <a:srgbClr val="000066"/>
              </a:buClr>
              <a:buFontTx/>
              <a:buNone/>
            </a:pPr>
            <a:r>
              <a:rPr lang="en-US" sz="1800" dirty="0">
                <a:latin typeface="Courier"/>
                <a:cs typeface="Courier"/>
              </a:rPr>
              <a:t>	  </a:t>
            </a:r>
            <a:r>
              <a:rPr lang="en-US" sz="1800" dirty="0" smtClean="0">
                <a:latin typeface="Courier"/>
                <a:cs typeface="Courier"/>
              </a:rPr>
              <a:t>For </a:t>
            </a:r>
            <a:r>
              <a:rPr lang="en-US" sz="1800" dirty="0">
                <a:latin typeface="Courier"/>
                <a:cs typeface="Courier"/>
              </a:rPr>
              <a:t>each </a:t>
            </a:r>
            <a:r>
              <a:rPr lang="en-US" sz="1800" dirty="0" smtClean="0">
                <a:latin typeface="Courier"/>
                <a:cs typeface="Courier"/>
              </a:rPr>
              <a:t> j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dirty="0" smtClean="0">
                <a:latin typeface="Courier"/>
                <a:cs typeface="Courier"/>
              </a:rPr>
              <a:t>1…N</a:t>
            </a:r>
            <a:endParaRPr lang="en-US" sz="2000" i="1" dirty="0"/>
          </a:p>
          <a:p>
            <a:pPr lvl="1" algn="just">
              <a:buFont typeface="Wingdings" charset="2"/>
              <a:buNone/>
            </a:pPr>
            <a:r>
              <a:rPr lang="en-US" sz="1800" i="1" dirty="0">
                <a:latin typeface="Courier"/>
                <a:cs typeface="Courier"/>
              </a:rPr>
              <a:t>  </a:t>
            </a:r>
            <a:r>
              <a:rPr lang="en-US" sz="1800" i="1" dirty="0" smtClean="0">
                <a:latin typeface="Courier"/>
                <a:cs typeface="Courier"/>
              </a:rPr>
              <a:t>                     </a:t>
            </a:r>
            <a:r>
              <a:rPr lang="en-US" sz="1800" dirty="0" smtClean="0">
                <a:latin typeface="Courier"/>
                <a:cs typeface="Courier"/>
              </a:rPr>
              <a:t>D</a:t>
            </a:r>
            <a:r>
              <a:rPr lang="en-US" sz="1800" dirty="0">
                <a:latin typeface="Courier"/>
                <a:cs typeface="Courier"/>
              </a:rPr>
              <a:t>(i-1,j) + </a:t>
            </a:r>
            <a:r>
              <a:rPr lang="en-US" sz="1800" dirty="0" smtClean="0">
                <a:latin typeface="Courier"/>
                <a:cs typeface="Courier"/>
              </a:rPr>
              <a:t>1</a:t>
            </a:r>
            <a:endParaRPr lang="en-US" sz="1800" dirty="0">
              <a:latin typeface="Courier"/>
              <a:cs typeface="Courier"/>
            </a:endParaRPr>
          </a:p>
          <a:p>
            <a:pPr marL="457200" lvl="1" indent="0" algn="just">
              <a:buNone/>
            </a:pPr>
            <a:r>
              <a:rPr lang="en-US" sz="1800" dirty="0" smtClean="0">
                <a:latin typeface="Courier"/>
                <a:cs typeface="Courier"/>
              </a:rPr>
              <a:t>          D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i,j</a:t>
            </a:r>
            <a:r>
              <a:rPr lang="en-US" sz="1800" dirty="0" smtClean="0">
                <a:latin typeface="Courier"/>
                <a:cs typeface="Courier"/>
              </a:rPr>
              <a:t>)= min  D</a:t>
            </a:r>
            <a:r>
              <a:rPr lang="en-US" sz="1800" dirty="0">
                <a:latin typeface="Courier"/>
                <a:cs typeface="Courier"/>
              </a:rPr>
              <a:t>(i,j-1) + 1</a:t>
            </a:r>
          </a:p>
          <a:p>
            <a:pPr lvl="1" algn="just">
              <a:buFont typeface="Wingdings" charset="2"/>
              <a:buNone/>
            </a:pPr>
            <a:r>
              <a:rPr lang="en-US" sz="1800" dirty="0" smtClean="0">
                <a:latin typeface="Courier"/>
                <a:cs typeface="Courier"/>
              </a:rPr>
              <a:t>                       D</a:t>
            </a:r>
            <a:r>
              <a:rPr lang="en-US" sz="1800" dirty="0">
                <a:latin typeface="Courier"/>
                <a:cs typeface="Courier"/>
              </a:rPr>
              <a:t>(i-1,j-1</a:t>
            </a:r>
            <a:r>
              <a:rPr lang="en-US" sz="1800" dirty="0" smtClean="0">
                <a:latin typeface="Courier"/>
                <a:cs typeface="Courier"/>
              </a:rPr>
              <a:t>) +   2; if X(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) ≠ </a:t>
            </a:r>
            <a:r>
              <a:rPr lang="en-US" sz="1800" dirty="0" smtClean="0">
                <a:latin typeface="Courier"/>
                <a:cs typeface="Courier"/>
              </a:rPr>
              <a:t>Y(</a:t>
            </a:r>
            <a:r>
              <a:rPr lang="en-US" sz="1800" dirty="0">
                <a:latin typeface="Courier"/>
                <a:cs typeface="Courier"/>
              </a:rPr>
              <a:t>j)   </a:t>
            </a:r>
          </a:p>
          <a:p>
            <a:pPr lvl="1" algn="just">
              <a:buFont typeface="Wingdings" charset="2"/>
              <a:buNone/>
            </a:pPr>
            <a:r>
              <a:rPr lang="en-US" sz="1800" dirty="0" smtClean="0">
                <a:latin typeface="Courier"/>
                <a:cs typeface="Courier"/>
              </a:rPr>
              <a:t>                                      0; if X(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) = </a:t>
            </a:r>
            <a:r>
              <a:rPr lang="en-US" sz="1800" dirty="0" smtClean="0">
                <a:latin typeface="Courier"/>
                <a:cs typeface="Courier"/>
              </a:rPr>
              <a:t>Y(</a:t>
            </a:r>
            <a:r>
              <a:rPr lang="en-US" sz="1800" dirty="0">
                <a:latin typeface="Courier"/>
                <a:cs typeface="Courier"/>
              </a:rPr>
              <a:t>j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pPr algn="just">
              <a:lnSpc>
                <a:spcPct val="70000"/>
              </a:lnSpc>
            </a:pPr>
            <a:r>
              <a:rPr lang="en-US" sz="2000" dirty="0"/>
              <a:t>Termination</a:t>
            </a:r>
            <a:r>
              <a:rPr lang="en-US" sz="2000" i="1" dirty="0"/>
              <a:t>:</a:t>
            </a:r>
          </a:p>
          <a:p>
            <a:pPr lvl="1" algn="just">
              <a:buFont typeface="Wingdings" charset="2"/>
              <a:buNone/>
            </a:pPr>
            <a:r>
              <a:rPr lang="en-US" sz="1800" dirty="0">
                <a:latin typeface="Courier"/>
                <a:cs typeface="Courier"/>
              </a:rPr>
              <a:t>D(N,M) is distance </a:t>
            </a:r>
          </a:p>
          <a:p>
            <a:pPr lvl="1" algn="just">
              <a:buFont typeface="Wingdings" charset="2"/>
              <a:buNone/>
            </a:pP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3581400" y="3181350"/>
            <a:ext cx="228600" cy="990600"/>
          </a:xfrm>
          <a:prstGeom prst="leftBrace">
            <a:avLst>
              <a:gd name="adj1" fmla="val 37516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6248400" y="3790950"/>
            <a:ext cx="76200" cy="666750"/>
          </a:xfrm>
          <a:prstGeom prst="leftBrace">
            <a:avLst>
              <a:gd name="adj1" fmla="val 37495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rgbClr val="000066"/>
              </a:solidFill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520" y="47880"/>
              <a:ext cx="8763840" cy="5076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960" y="38520"/>
                <a:ext cx="8776080" cy="5092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6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89"/>
    </mc:Choice>
    <mc:Fallback>
      <p:transition spd="slow" advTm="230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906" name="Group 2"/>
          <p:cNvGraphicFramePr>
            <a:graphicFrameLocks noGrp="1"/>
          </p:cNvGraphicFramePr>
          <p:nvPr/>
        </p:nvGraphicFramePr>
        <p:xfrm>
          <a:off x="1066800" y="1233487"/>
          <a:ext cx="6934200" cy="3395663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C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411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Edit Distance Table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"/>
    </mc:Choice>
    <mc:Fallback>
      <p:transition spd="slow" advTm="3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954" name="Group 2"/>
          <p:cNvGraphicFramePr>
            <a:graphicFrameLocks noGrp="1"/>
          </p:cNvGraphicFramePr>
          <p:nvPr/>
        </p:nvGraphicFramePr>
        <p:xfrm>
          <a:off x="990600" y="1028700"/>
          <a:ext cx="6934200" cy="3852863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C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6164" name="Line 149"/>
          <p:cNvSpPr>
            <a:spLocks noChangeShapeType="1"/>
          </p:cNvSpPr>
          <p:nvPr/>
        </p:nvSpPr>
        <p:spPr bwMode="auto">
          <a:xfrm flipH="1">
            <a:off x="2514600" y="3086100"/>
            <a:ext cx="457200" cy="971550"/>
          </a:xfrm>
          <a:prstGeom prst="line">
            <a:avLst/>
          </a:prstGeom>
          <a:noFill/>
          <a:ln w="50800">
            <a:solidFill>
              <a:srgbClr val="A5002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5" descr="rec2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1657350"/>
            <a:ext cx="4281923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371600" y="381000"/>
            <a:ext cx="74676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mtClean="0"/>
              <a:t>The Edit Distance Table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8400" y="3861000"/>
              <a:ext cx="944280" cy="5378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920" y="3852000"/>
                <a:ext cx="957600" cy="55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6"/>
    </mc:Choice>
    <mc:Fallback>
      <p:transition spd="slow" advTm="3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906" name="Group 2"/>
          <p:cNvGraphicFramePr>
            <a:graphicFrameLocks noGrp="1"/>
          </p:cNvGraphicFramePr>
          <p:nvPr/>
        </p:nvGraphicFramePr>
        <p:xfrm>
          <a:off x="1066800" y="1233487"/>
          <a:ext cx="6934200" cy="3395663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C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4116" name="Title 2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pic>
        <p:nvPicPr>
          <p:cNvPr id="5" name="Picture 5" descr="rec2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26196"/>
            <a:ext cx="3766159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2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0"/>
    </mc:Choice>
    <mc:Fallback>
      <p:transition spd="slow" advTm="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24933"/>
              </p:ext>
            </p:extLst>
          </p:nvPr>
        </p:nvGraphicFramePr>
        <p:xfrm>
          <a:off x="1219200" y="1352550"/>
          <a:ext cx="6934200" cy="3276600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C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1371600" y="381000"/>
            <a:ext cx="74676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mtClean="0"/>
              <a:t>The Edit Distance Table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7360" y="693000"/>
              <a:ext cx="7756920" cy="4015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680" y="687240"/>
                <a:ext cx="7770600" cy="4029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04"/>
    </mc:Choice>
    <mc:Fallback>
      <p:transition spd="slow" advTm="11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704648-2F35-40D4-A01C-64FDE030B28A}" type="slidenum">
              <a:rPr lang="ar-SA" altLang="en-US" i="0">
                <a:latin typeface="Tahoma" panose="020B0604030504040204" pitchFamily="34" charset="0"/>
              </a:rPr>
              <a:pPr eaLnBrk="1" hangingPunct="1"/>
              <a:t>2</a:t>
            </a:fld>
            <a:endParaRPr lang="en-US" altLang="en-US" i="0">
              <a:latin typeface="Tahoma" panose="020B060403050404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Who cares about spelling?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/>
              <a:t>Aoccdrnig to a rscheearch at Cmabrigde Uinervtisy, it deosn’t mttaer in waht oredr the ltteers  in a wrod are, the olny iprmoetnt tihng is taht the frist and lsat ltteer be at the rghit pclae. The rset can be a toatl mses and you can sitll raed it wouthit porbelm. Tihs is bcuseae the huamn mnid deos not raed ervey lteter by istlef, but the wrod as a wlohe.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(See </a:t>
            </a:r>
            <a:br>
              <a:rPr lang="en-US" altLang="en-US" sz="1800"/>
            </a:br>
            <a:r>
              <a:rPr lang="en-US" altLang="en-US" sz="1800"/>
              <a:t>http://www.mrc-cbu.cam.ac.uk/personal/matt.davis/Cmabrigde/ for the story behind this supposed research report.)</a:t>
            </a:r>
          </a:p>
          <a:p>
            <a:pPr eaLnBrk="1" hangingPunct="1">
              <a:lnSpc>
                <a:spcPct val="90000"/>
              </a:lnSpc>
            </a:pPr>
            <a:endParaRPr lang="en-US" altLang="en-US" sz="18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920" y="1485720"/>
              <a:ext cx="8101080" cy="33274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1477440"/>
                <a:ext cx="8111160" cy="3345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9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65"/>
    </mc:Choice>
    <mc:Fallback>
      <p:transition spd="slow" advTm="10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Computing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"/>
    </mc:Choice>
    <mc:Fallback>
      <p:transition spd="slow" advTm="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Backtrace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 for Computing Alignments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0"/>
    </mc:Choice>
    <mc:Fallback>
      <p:transition spd="slow" advTm="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alignments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Edit distance isn’t sufficient</a:t>
            </a:r>
          </a:p>
          <a:p>
            <a:pPr lvl="1"/>
            <a:r>
              <a:rPr lang="en-US" dirty="0" smtClean="0"/>
              <a:t>We often need to </a:t>
            </a:r>
            <a:r>
              <a:rPr lang="en-US" b="1" dirty="0" smtClean="0"/>
              <a:t>align</a:t>
            </a:r>
            <a:r>
              <a:rPr lang="en-US" dirty="0" smtClean="0"/>
              <a:t> each character of the two strings to each other</a:t>
            </a:r>
          </a:p>
          <a:p>
            <a:r>
              <a:rPr lang="en-US" dirty="0" smtClean="0"/>
              <a:t>We do this by keeping </a:t>
            </a:r>
            <a:r>
              <a:rPr lang="en-US" dirty="0"/>
              <a:t>a “</a:t>
            </a:r>
            <a:r>
              <a:rPr lang="en-US" dirty="0" err="1"/>
              <a:t>backtrace</a:t>
            </a:r>
            <a:r>
              <a:rPr lang="en-US" dirty="0"/>
              <a:t>”</a:t>
            </a:r>
          </a:p>
          <a:p>
            <a:r>
              <a:rPr lang="en-US" dirty="0"/>
              <a:t>Every time we enter a cell, remember where we came from</a:t>
            </a:r>
          </a:p>
          <a:p>
            <a:r>
              <a:rPr lang="en-US" dirty="0" smtClean="0"/>
              <a:t>When we reach </a:t>
            </a:r>
            <a:r>
              <a:rPr lang="en-US" dirty="0"/>
              <a:t>the end, </a:t>
            </a:r>
            <a:endParaRPr lang="en-US" dirty="0" smtClean="0"/>
          </a:p>
          <a:p>
            <a:pPr lvl="1"/>
            <a:r>
              <a:rPr lang="en-US" dirty="0" smtClean="0"/>
              <a:t>Trace </a:t>
            </a:r>
            <a:r>
              <a:rPr lang="en-US" dirty="0"/>
              <a:t>back </a:t>
            </a:r>
            <a:r>
              <a:rPr lang="en-US" dirty="0" smtClean="0"/>
              <a:t>the path from </a:t>
            </a:r>
            <a:r>
              <a:rPr lang="en-US" dirty="0"/>
              <a:t>the upper right corner to </a:t>
            </a:r>
            <a:r>
              <a:rPr lang="en-US" dirty="0" smtClean="0"/>
              <a:t>read off the </a:t>
            </a:r>
            <a:r>
              <a:rPr lang="en-US" dirty="0"/>
              <a:t>alignment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6680" y="361080"/>
              <a:ext cx="5985360" cy="44233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120" y="352800"/>
                <a:ext cx="5998680" cy="443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39"/>
    </mc:Choice>
    <mc:Fallback>
      <p:transition spd="slow" advTm="101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906" name="Group 2"/>
          <p:cNvGraphicFramePr>
            <a:graphicFrameLocks noGrp="1"/>
          </p:cNvGraphicFramePr>
          <p:nvPr/>
        </p:nvGraphicFramePr>
        <p:xfrm>
          <a:off x="1066800" y="1233487"/>
          <a:ext cx="6934200" cy="3395663"/>
        </p:xfrm>
        <a:graphic>
          <a:graphicData uri="http://schemas.openxmlformats.org/drawingml/2006/table">
            <a:tbl>
              <a:tblPr/>
              <a:tblGrid>
                <a:gridCol w="63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8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9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5400A8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#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C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I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400A8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4116" name="Title 2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pic>
        <p:nvPicPr>
          <p:cNvPr id="5" name="Picture 5" descr="rec2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26196"/>
            <a:ext cx="3766159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4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0"/>
    </mc:Choice>
    <mc:Fallback>
      <p:transition spd="slow" advTm="8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MinEdit with Backtrace</a:t>
            </a:r>
          </a:p>
        </p:txBody>
      </p:sp>
      <p:pic>
        <p:nvPicPr>
          <p:cNvPr id="7" name="Picture 5" descr="minedit2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428750"/>
            <a:ext cx="8229600" cy="328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5920" y="178920"/>
              <a:ext cx="6882480" cy="3810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240" y="170280"/>
                <a:ext cx="6896520" cy="3824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17"/>
    </mc:Choice>
    <mc:Fallback>
      <p:transition spd="slow" advTm="89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696200" cy="742950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Backtrace</a:t>
            </a:r>
            <a:r>
              <a:rPr lang="en-US" dirty="0"/>
              <a:t> to Minimum Edit Distance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00150"/>
            <a:ext cx="8763000" cy="3943350"/>
          </a:xfrm>
        </p:spPr>
        <p:txBody>
          <a:bodyPr/>
          <a:lstStyle/>
          <a:p>
            <a:r>
              <a:rPr lang="en-US" sz="1800" dirty="0"/>
              <a:t>Base conditions</a:t>
            </a:r>
            <a:r>
              <a:rPr lang="en-US" sz="1800" dirty="0" smtClean="0"/>
              <a:t>:                                                        Termination:</a:t>
            </a:r>
            <a:endParaRPr lang="en-US" sz="1800" dirty="0"/>
          </a:p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</a:rPr>
              <a:t>D(i,0) = 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         D</a:t>
            </a:r>
            <a:r>
              <a:rPr lang="en-US" sz="1600" dirty="0">
                <a:latin typeface="Courier"/>
                <a:cs typeface="Courier"/>
              </a:rPr>
              <a:t>(0,j) = </a:t>
            </a:r>
            <a:r>
              <a:rPr lang="en-US" sz="1600" dirty="0" smtClean="0">
                <a:latin typeface="Courier"/>
                <a:cs typeface="Courier"/>
              </a:rPr>
              <a:t>j         </a:t>
            </a:r>
            <a:r>
              <a:rPr lang="en-US" sz="1600" dirty="0">
                <a:latin typeface="Courier"/>
                <a:cs typeface="Courier"/>
              </a:rPr>
              <a:t>D(N,M) is distance </a:t>
            </a:r>
            <a:endParaRPr lang="en-US" sz="1800" i="1" dirty="0"/>
          </a:p>
          <a:p>
            <a:pPr algn="just"/>
            <a:r>
              <a:rPr lang="en-US" sz="1800" dirty="0"/>
              <a:t>Recurrence Relation</a:t>
            </a:r>
            <a:r>
              <a:rPr lang="en-US" sz="1800" i="1" dirty="0" smtClean="0"/>
              <a:t>:</a:t>
            </a:r>
            <a:endParaRPr lang="en-US" sz="1600" i="1" dirty="0" smtClean="0"/>
          </a:p>
          <a:p>
            <a:pPr marL="457200" lvl="1" indent="0">
              <a:buClr>
                <a:srgbClr val="000066"/>
              </a:buClr>
              <a:buNone/>
            </a:pPr>
            <a:r>
              <a:rPr lang="en-US" sz="1600" dirty="0">
                <a:latin typeface="Courier"/>
                <a:cs typeface="Courier"/>
              </a:rPr>
              <a:t>For each 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1…M</a:t>
            </a:r>
          </a:p>
          <a:p>
            <a:pPr marL="990600" lvl="1" indent="-533400">
              <a:lnSpc>
                <a:spcPct val="80000"/>
              </a:lnSpc>
              <a:buClr>
                <a:srgbClr val="000066"/>
              </a:buClr>
              <a:buFontTx/>
              <a:buNone/>
            </a:pPr>
            <a:r>
              <a:rPr lang="en-US" sz="1600" dirty="0">
                <a:latin typeface="Courier"/>
                <a:cs typeface="Courier"/>
              </a:rPr>
              <a:t>	 </a:t>
            </a:r>
            <a:r>
              <a:rPr lang="en-US" sz="1600" dirty="0" smtClean="0">
                <a:latin typeface="Courier"/>
                <a:cs typeface="Courier"/>
              </a:rPr>
              <a:t>For </a:t>
            </a:r>
            <a:r>
              <a:rPr lang="en-US" sz="1600" dirty="0">
                <a:latin typeface="Courier"/>
                <a:cs typeface="Courier"/>
              </a:rPr>
              <a:t>each  j = 1…</a:t>
            </a:r>
            <a:r>
              <a:rPr lang="en-US" sz="1600" dirty="0" smtClean="0">
                <a:latin typeface="Courier"/>
                <a:cs typeface="Courier"/>
              </a:rPr>
              <a:t>N</a:t>
            </a:r>
            <a:endParaRPr lang="en-US" sz="1800" i="1" dirty="0"/>
          </a:p>
          <a:p>
            <a:pPr lvl="1" algn="just">
              <a:lnSpc>
                <a:spcPct val="130000"/>
              </a:lnSpc>
              <a:buFont typeface="Wingdings" charset="2"/>
              <a:buNone/>
            </a:pPr>
            <a:r>
              <a:rPr lang="en-US" sz="1600" i="1" dirty="0">
                <a:latin typeface="Courier"/>
                <a:cs typeface="Courier"/>
              </a:rPr>
              <a:t>  </a:t>
            </a:r>
            <a:r>
              <a:rPr lang="en-US" sz="1600" i="1" dirty="0" smtClean="0">
                <a:latin typeface="Courier"/>
                <a:cs typeface="Courier"/>
              </a:rPr>
              <a:t>                    </a:t>
            </a:r>
            <a:r>
              <a:rPr lang="en-US" sz="1600" dirty="0" smtClean="0">
                <a:latin typeface="Courier"/>
                <a:cs typeface="Courier"/>
              </a:rPr>
              <a:t>D</a:t>
            </a:r>
            <a:r>
              <a:rPr lang="en-US" sz="1600" dirty="0">
                <a:latin typeface="Courier"/>
                <a:cs typeface="Courier"/>
              </a:rPr>
              <a:t>(i-1,j) + </a:t>
            </a:r>
            <a:r>
              <a:rPr lang="en-US" sz="1600" dirty="0" smtClean="0">
                <a:latin typeface="Courier"/>
                <a:cs typeface="Courier"/>
              </a:rPr>
              <a:t>1</a:t>
            </a:r>
            <a:endParaRPr lang="en-US" sz="1600" dirty="0">
              <a:latin typeface="Courier"/>
              <a:cs typeface="Courier"/>
            </a:endParaRPr>
          </a:p>
          <a:p>
            <a:pPr marL="457200" lvl="1" indent="0" algn="just">
              <a:buNone/>
            </a:pPr>
            <a:r>
              <a:rPr lang="en-US" sz="1600" dirty="0" smtClean="0">
                <a:latin typeface="Courier"/>
                <a:cs typeface="Courier"/>
              </a:rPr>
              <a:t>         D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i,j</a:t>
            </a:r>
            <a:r>
              <a:rPr lang="en-US" sz="1600" dirty="0" smtClean="0">
                <a:latin typeface="Courier"/>
                <a:cs typeface="Courier"/>
              </a:rPr>
              <a:t>)= min  D</a:t>
            </a:r>
            <a:r>
              <a:rPr lang="en-US" sz="1600" dirty="0">
                <a:latin typeface="Courier"/>
                <a:cs typeface="Courier"/>
              </a:rPr>
              <a:t>(i,j-1) + 1</a:t>
            </a:r>
          </a:p>
          <a:p>
            <a:pPr lvl="1" algn="just">
              <a:buFont typeface="Wingdings" charset="2"/>
              <a:buNone/>
            </a:pPr>
            <a:r>
              <a:rPr lang="en-US" sz="1600" dirty="0">
                <a:latin typeface="Courier"/>
                <a:cs typeface="Courier"/>
              </a:rPr>
              <a:t>      </a:t>
            </a:r>
            <a:r>
              <a:rPr lang="en-US" sz="1600" dirty="0" smtClean="0">
                <a:latin typeface="Courier"/>
                <a:cs typeface="Courier"/>
              </a:rPr>
              <a:t>                D</a:t>
            </a:r>
            <a:r>
              <a:rPr lang="en-US" sz="1600" dirty="0">
                <a:latin typeface="Courier"/>
                <a:cs typeface="Courier"/>
              </a:rPr>
              <a:t>(i-1,j-1</a:t>
            </a:r>
            <a:r>
              <a:rPr lang="en-US" sz="1600" dirty="0" smtClean="0">
                <a:latin typeface="Courier"/>
                <a:cs typeface="Courier"/>
              </a:rPr>
              <a:t>) +  2; if X(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) ≠ Y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>
                <a:latin typeface="Courier"/>
                <a:cs typeface="Courier"/>
              </a:rPr>
              <a:t>j)   </a:t>
            </a:r>
          </a:p>
          <a:p>
            <a:pPr lvl="1" algn="just">
              <a:buFont typeface="Wingdings" charset="2"/>
              <a:buNone/>
            </a:pPr>
            <a:r>
              <a:rPr lang="en-US" sz="1600" dirty="0" smtClean="0">
                <a:latin typeface="Courier"/>
                <a:cs typeface="Courier"/>
              </a:rPr>
              <a:t>                                    0; if X(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) = Y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>
                <a:latin typeface="Courier"/>
                <a:cs typeface="Courier"/>
              </a:rPr>
              <a:t>j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pPr lvl="1" algn="just">
              <a:buFont typeface="Wingdings" charset="2"/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             LEFT</a:t>
            </a:r>
            <a:endParaRPr lang="en-US" sz="1600" dirty="0">
              <a:latin typeface="Courier"/>
              <a:cs typeface="Courier"/>
            </a:endParaRPr>
          </a:p>
          <a:p>
            <a:pPr lvl="1" algn="just">
              <a:buFont typeface="Wingdings" charset="2"/>
              <a:buNone/>
            </a:pPr>
            <a:r>
              <a:rPr lang="en-US" sz="1600" dirty="0" smtClean="0">
                <a:latin typeface="Courier"/>
                <a:cs typeface="Courier"/>
              </a:rPr>
              <a:t>         </a:t>
            </a:r>
            <a:r>
              <a:rPr lang="en-US" sz="1600" dirty="0" err="1" smtClean="0">
                <a:latin typeface="Courier"/>
                <a:cs typeface="Courier"/>
              </a:rPr>
              <a:t>ptr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i,j</a:t>
            </a:r>
            <a:r>
              <a:rPr lang="en-US" sz="1600" dirty="0" smtClean="0">
                <a:latin typeface="Courier"/>
                <a:cs typeface="Courier"/>
              </a:rPr>
              <a:t>)=   DOWN</a:t>
            </a:r>
            <a:endParaRPr lang="en-US" sz="1600" dirty="0">
              <a:latin typeface="Courier"/>
              <a:cs typeface="Courier"/>
            </a:endParaRPr>
          </a:p>
          <a:p>
            <a:pPr lvl="1" algn="just">
              <a:buFont typeface="Wingdings" charset="2"/>
              <a:buNone/>
            </a:pPr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smtClean="0">
                <a:latin typeface="Courier"/>
                <a:cs typeface="Courier"/>
              </a:rPr>
              <a:t>                 DIAG</a:t>
            </a:r>
          </a:p>
          <a:p>
            <a:pPr lvl="1" algn="just">
              <a:buFont typeface="Wingdings" charset="2"/>
              <a:buNone/>
            </a:pP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3200400" y="2724150"/>
            <a:ext cx="228600" cy="990600"/>
          </a:xfrm>
          <a:prstGeom prst="leftBrace">
            <a:avLst>
              <a:gd name="adj1" fmla="val 37516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5334000" y="3352800"/>
            <a:ext cx="76200" cy="666750"/>
          </a:xfrm>
          <a:prstGeom prst="leftBrace">
            <a:avLst>
              <a:gd name="adj1" fmla="val 37495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048000" y="3867150"/>
            <a:ext cx="228600" cy="990600"/>
          </a:xfrm>
          <a:prstGeom prst="leftBrace">
            <a:avLst>
              <a:gd name="adj1" fmla="val 37516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rgbClr val="000066"/>
              </a:solidFill>
              <a:latin typeface="Times New Roman" charset="0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3962400" y="3943350"/>
            <a:ext cx="831365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insertion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3962400" y="4248150"/>
            <a:ext cx="787883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deletion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3962400" y="4552950"/>
            <a:ext cx="1066800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substitution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5493235" y="3105150"/>
            <a:ext cx="831365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insertion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5486400" y="2792988"/>
            <a:ext cx="787883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deletion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7391400" y="3402588"/>
            <a:ext cx="1066800" cy="235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1400" dirty="0" smtClean="0">
                <a:latin typeface="Calibri"/>
                <a:cs typeface="Calibri"/>
              </a:rPr>
              <a:t>substitution</a:t>
            </a:r>
            <a:endParaRPr lang="en-US" sz="1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3240" y="3460320"/>
              <a:ext cx="3958920" cy="16340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440" y="3451320"/>
                <a:ext cx="3978360" cy="165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6"/>
    </mc:Choice>
    <mc:Fallback>
      <p:transition spd="slow" advTm="1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7772400" cy="8572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Distance Matrix</a:t>
            </a:r>
            <a:endParaRPr lang="en-US" dirty="0"/>
          </a:p>
        </p:txBody>
      </p:sp>
      <p:sp>
        <p:nvSpPr>
          <p:cNvPr id="1209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00600"/>
            <a:ext cx="3276600" cy="342900"/>
          </a:xfrm>
          <a:noFill/>
        </p:spPr>
        <p:txBody>
          <a:bodyPr/>
          <a:lstStyle/>
          <a:p>
            <a:r>
              <a:rPr lang="en-US" dirty="0"/>
              <a:t>Slide </a:t>
            </a:r>
            <a:r>
              <a:rPr lang="en-US" dirty="0" smtClean="0"/>
              <a:t>adapted from </a:t>
            </a:r>
            <a:r>
              <a:rPr lang="en-US" dirty="0" err="1" smtClean="0"/>
              <a:t>Serafim</a:t>
            </a:r>
            <a:r>
              <a:rPr lang="en-US" dirty="0" smtClean="0"/>
              <a:t> </a:t>
            </a:r>
            <a:r>
              <a:rPr lang="en-US" dirty="0" err="1"/>
              <a:t>Batzoglou</a:t>
            </a:r>
            <a:endParaRPr lang="en-US" dirty="0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1228725" y="1445419"/>
            <a:ext cx="3810000" cy="280035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6" name="Line 4"/>
          <p:cNvSpPr>
            <a:spLocks noChangeShapeType="1"/>
          </p:cNvSpPr>
          <p:nvPr/>
        </p:nvSpPr>
        <p:spPr bwMode="auto">
          <a:xfrm>
            <a:off x="1228725" y="4158854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7" name="Line 5"/>
          <p:cNvSpPr>
            <a:spLocks noChangeShapeType="1"/>
          </p:cNvSpPr>
          <p:nvPr/>
        </p:nvSpPr>
        <p:spPr bwMode="auto">
          <a:xfrm>
            <a:off x="1233488" y="4085035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Line 6"/>
          <p:cNvSpPr>
            <a:spLocks noChangeShapeType="1"/>
          </p:cNvSpPr>
          <p:nvPr/>
        </p:nvSpPr>
        <p:spPr bwMode="auto">
          <a:xfrm>
            <a:off x="1233488" y="4017169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Line 7"/>
          <p:cNvSpPr>
            <a:spLocks noChangeShapeType="1"/>
          </p:cNvSpPr>
          <p:nvPr/>
        </p:nvSpPr>
        <p:spPr bwMode="auto">
          <a:xfrm>
            <a:off x="1228725" y="3949304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0" name="Line 8"/>
          <p:cNvSpPr>
            <a:spLocks noChangeShapeType="1"/>
          </p:cNvSpPr>
          <p:nvPr/>
        </p:nvSpPr>
        <p:spPr bwMode="auto">
          <a:xfrm>
            <a:off x="1233488" y="388501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>
            <a:off x="1228725" y="3811191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1219200" y="3743325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1233488" y="367546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>
            <a:off x="1233488" y="3601641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5" name="Line 13"/>
          <p:cNvSpPr>
            <a:spLocks noChangeShapeType="1"/>
          </p:cNvSpPr>
          <p:nvPr/>
        </p:nvSpPr>
        <p:spPr bwMode="auto">
          <a:xfrm>
            <a:off x="1228725" y="3527822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>
            <a:off x="1228725" y="3459956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7" name="Line 15"/>
          <p:cNvSpPr>
            <a:spLocks noChangeShapeType="1"/>
          </p:cNvSpPr>
          <p:nvPr/>
        </p:nvSpPr>
        <p:spPr bwMode="auto">
          <a:xfrm>
            <a:off x="1233488" y="3392091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8" name="Line 16"/>
          <p:cNvSpPr>
            <a:spLocks noChangeShapeType="1"/>
          </p:cNvSpPr>
          <p:nvPr/>
        </p:nvSpPr>
        <p:spPr bwMode="auto">
          <a:xfrm>
            <a:off x="1220788" y="3327797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>
            <a:off x="1233488" y="3253979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0" name="Line 18"/>
          <p:cNvSpPr>
            <a:spLocks noChangeShapeType="1"/>
          </p:cNvSpPr>
          <p:nvPr/>
        </p:nvSpPr>
        <p:spPr bwMode="auto">
          <a:xfrm>
            <a:off x="1223963" y="3186113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1" name="Line 19"/>
          <p:cNvSpPr>
            <a:spLocks noChangeShapeType="1"/>
          </p:cNvSpPr>
          <p:nvPr/>
        </p:nvSpPr>
        <p:spPr bwMode="auto">
          <a:xfrm>
            <a:off x="1238250" y="3118247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2" name="Line 20"/>
          <p:cNvSpPr>
            <a:spLocks noChangeShapeType="1"/>
          </p:cNvSpPr>
          <p:nvPr/>
        </p:nvSpPr>
        <p:spPr bwMode="auto">
          <a:xfrm>
            <a:off x="1233488" y="3040856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3" name="Line 21"/>
          <p:cNvSpPr>
            <a:spLocks noChangeShapeType="1"/>
          </p:cNvSpPr>
          <p:nvPr/>
        </p:nvSpPr>
        <p:spPr bwMode="auto">
          <a:xfrm>
            <a:off x="1238250" y="2967038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4" name="Line 22"/>
          <p:cNvSpPr>
            <a:spLocks noChangeShapeType="1"/>
          </p:cNvSpPr>
          <p:nvPr/>
        </p:nvSpPr>
        <p:spPr bwMode="auto">
          <a:xfrm>
            <a:off x="1238250" y="2899172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5" name="Line 23"/>
          <p:cNvSpPr>
            <a:spLocks noChangeShapeType="1"/>
          </p:cNvSpPr>
          <p:nvPr/>
        </p:nvSpPr>
        <p:spPr bwMode="auto">
          <a:xfrm>
            <a:off x="1233488" y="2831306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6" name="Line 24"/>
          <p:cNvSpPr>
            <a:spLocks noChangeShapeType="1"/>
          </p:cNvSpPr>
          <p:nvPr/>
        </p:nvSpPr>
        <p:spPr bwMode="auto">
          <a:xfrm>
            <a:off x="1238250" y="2767013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7" name="Line 25"/>
          <p:cNvSpPr>
            <a:spLocks noChangeShapeType="1"/>
          </p:cNvSpPr>
          <p:nvPr/>
        </p:nvSpPr>
        <p:spPr bwMode="auto">
          <a:xfrm>
            <a:off x="1233488" y="2693194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8" name="Line 26"/>
          <p:cNvSpPr>
            <a:spLocks noChangeShapeType="1"/>
          </p:cNvSpPr>
          <p:nvPr/>
        </p:nvSpPr>
        <p:spPr bwMode="auto">
          <a:xfrm>
            <a:off x="1223963" y="2625329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59" name="Line 27"/>
          <p:cNvSpPr>
            <a:spLocks noChangeShapeType="1"/>
          </p:cNvSpPr>
          <p:nvPr/>
        </p:nvSpPr>
        <p:spPr bwMode="auto">
          <a:xfrm>
            <a:off x="1228725" y="2557463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0" name="Line 28"/>
          <p:cNvSpPr>
            <a:spLocks noChangeShapeType="1"/>
          </p:cNvSpPr>
          <p:nvPr/>
        </p:nvSpPr>
        <p:spPr bwMode="auto">
          <a:xfrm>
            <a:off x="1220788" y="2490788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1" name="Line 29"/>
          <p:cNvSpPr>
            <a:spLocks noChangeShapeType="1"/>
          </p:cNvSpPr>
          <p:nvPr/>
        </p:nvSpPr>
        <p:spPr bwMode="auto">
          <a:xfrm>
            <a:off x="1233488" y="2409825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2" name="Line 30"/>
          <p:cNvSpPr>
            <a:spLocks noChangeShapeType="1"/>
          </p:cNvSpPr>
          <p:nvPr/>
        </p:nvSpPr>
        <p:spPr bwMode="auto">
          <a:xfrm>
            <a:off x="1233488" y="234196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3" name="Line 31"/>
          <p:cNvSpPr>
            <a:spLocks noChangeShapeType="1"/>
          </p:cNvSpPr>
          <p:nvPr/>
        </p:nvSpPr>
        <p:spPr bwMode="auto">
          <a:xfrm>
            <a:off x="1238250" y="2274094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4" name="Line 32"/>
          <p:cNvSpPr>
            <a:spLocks noChangeShapeType="1"/>
          </p:cNvSpPr>
          <p:nvPr/>
        </p:nvSpPr>
        <p:spPr bwMode="auto">
          <a:xfrm>
            <a:off x="1225550" y="220980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5" name="Line 33"/>
          <p:cNvSpPr>
            <a:spLocks noChangeShapeType="1"/>
          </p:cNvSpPr>
          <p:nvPr/>
        </p:nvSpPr>
        <p:spPr bwMode="auto">
          <a:xfrm>
            <a:off x="1230313" y="2135981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6" name="Line 34"/>
          <p:cNvSpPr>
            <a:spLocks noChangeShapeType="1"/>
          </p:cNvSpPr>
          <p:nvPr/>
        </p:nvSpPr>
        <p:spPr bwMode="auto">
          <a:xfrm>
            <a:off x="1228725" y="2068116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7" name="Line 35"/>
          <p:cNvSpPr>
            <a:spLocks noChangeShapeType="1"/>
          </p:cNvSpPr>
          <p:nvPr/>
        </p:nvSpPr>
        <p:spPr bwMode="auto">
          <a:xfrm>
            <a:off x="1233488" y="200025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8" name="Line 36"/>
          <p:cNvSpPr>
            <a:spLocks noChangeShapeType="1"/>
          </p:cNvSpPr>
          <p:nvPr/>
        </p:nvSpPr>
        <p:spPr bwMode="auto">
          <a:xfrm>
            <a:off x="1228725" y="194191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69" name="Line 37"/>
          <p:cNvSpPr>
            <a:spLocks noChangeShapeType="1"/>
          </p:cNvSpPr>
          <p:nvPr/>
        </p:nvSpPr>
        <p:spPr bwMode="auto">
          <a:xfrm>
            <a:off x="1228725" y="1874044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0" name="Line 38"/>
          <p:cNvSpPr>
            <a:spLocks noChangeShapeType="1"/>
          </p:cNvSpPr>
          <p:nvPr/>
        </p:nvSpPr>
        <p:spPr bwMode="auto">
          <a:xfrm>
            <a:off x="1233488" y="1806179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1" name="Line 39"/>
          <p:cNvSpPr>
            <a:spLocks noChangeShapeType="1"/>
          </p:cNvSpPr>
          <p:nvPr/>
        </p:nvSpPr>
        <p:spPr bwMode="auto">
          <a:xfrm>
            <a:off x="1220788" y="1741885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2" name="Line 40"/>
          <p:cNvSpPr>
            <a:spLocks noChangeShapeType="1"/>
          </p:cNvSpPr>
          <p:nvPr/>
        </p:nvSpPr>
        <p:spPr bwMode="auto">
          <a:xfrm>
            <a:off x="1233488" y="1668066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3" name="Line 41"/>
          <p:cNvSpPr>
            <a:spLocks noChangeShapeType="1"/>
          </p:cNvSpPr>
          <p:nvPr/>
        </p:nvSpPr>
        <p:spPr bwMode="auto">
          <a:xfrm>
            <a:off x="1223963" y="1600200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4" name="Line 42"/>
          <p:cNvSpPr>
            <a:spLocks noChangeShapeType="1"/>
          </p:cNvSpPr>
          <p:nvPr/>
        </p:nvSpPr>
        <p:spPr bwMode="auto">
          <a:xfrm>
            <a:off x="1238250" y="1532335"/>
            <a:ext cx="3810000" cy="0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5" name="Line 43"/>
          <p:cNvSpPr>
            <a:spLocks noChangeShapeType="1"/>
          </p:cNvSpPr>
          <p:nvPr/>
        </p:nvSpPr>
        <p:spPr bwMode="auto">
          <a:xfrm flipV="1">
            <a:off x="1330325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6" name="Line 44"/>
          <p:cNvSpPr>
            <a:spLocks noChangeShapeType="1"/>
          </p:cNvSpPr>
          <p:nvPr/>
        </p:nvSpPr>
        <p:spPr bwMode="auto">
          <a:xfrm flipV="1">
            <a:off x="1427163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7" name="Line 45"/>
          <p:cNvSpPr>
            <a:spLocks noChangeShapeType="1"/>
          </p:cNvSpPr>
          <p:nvPr/>
        </p:nvSpPr>
        <p:spPr bwMode="auto">
          <a:xfrm flipV="1">
            <a:off x="1528763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8" name="Line 46"/>
          <p:cNvSpPr>
            <a:spLocks noChangeShapeType="1"/>
          </p:cNvSpPr>
          <p:nvPr/>
        </p:nvSpPr>
        <p:spPr bwMode="auto">
          <a:xfrm flipV="1">
            <a:off x="1617663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79" name="Line 47"/>
          <p:cNvSpPr>
            <a:spLocks noChangeShapeType="1"/>
          </p:cNvSpPr>
          <p:nvPr/>
        </p:nvSpPr>
        <p:spPr bwMode="auto">
          <a:xfrm flipV="1">
            <a:off x="1704975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0" name="Line 48"/>
          <p:cNvSpPr>
            <a:spLocks noChangeShapeType="1"/>
          </p:cNvSpPr>
          <p:nvPr/>
        </p:nvSpPr>
        <p:spPr bwMode="auto">
          <a:xfrm flipV="1">
            <a:off x="1801813" y="1456135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1" name="Line 49"/>
          <p:cNvSpPr>
            <a:spLocks noChangeShapeType="1"/>
          </p:cNvSpPr>
          <p:nvPr/>
        </p:nvSpPr>
        <p:spPr bwMode="auto">
          <a:xfrm flipV="1">
            <a:off x="1903413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2" name="Line 50"/>
          <p:cNvSpPr>
            <a:spLocks noChangeShapeType="1"/>
          </p:cNvSpPr>
          <p:nvPr/>
        </p:nvSpPr>
        <p:spPr bwMode="auto">
          <a:xfrm flipV="1">
            <a:off x="1992313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3" name="Line 51"/>
          <p:cNvSpPr>
            <a:spLocks noChangeShapeType="1"/>
          </p:cNvSpPr>
          <p:nvPr/>
        </p:nvSpPr>
        <p:spPr bwMode="auto">
          <a:xfrm flipV="1">
            <a:off x="2082800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4" name="Line 52"/>
          <p:cNvSpPr>
            <a:spLocks noChangeShapeType="1"/>
          </p:cNvSpPr>
          <p:nvPr/>
        </p:nvSpPr>
        <p:spPr bwMode="auto">
          <a:xfrm flipV="1">
            <a:off x="2179638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5" name="Line 53"/>
          <p:cNvSpPr>
            <a:spLocks noChangeShapeType="1"/>
          </p:cNvSpPr>
          <p:nvPr/>
        </p:nvSpPr>
        <p:spPr bwMode="auto">
          <a:xfrm flipV="1">
            <a:off x="2281238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6" name="Line 54"/>
          <p:cNvSpPr>
            <a:spLocks noChangeShapeType="1"/>
          </p:cNvSpPr>
          <p:nvPr/>
        </p:nvSpPr>
        <p:spPr bwMode="auto">
          <a:xfrm flipV="1">
            <a:off x="2370138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7" name="Line 55"/>
          <p:cNvSpPr>
            <a:spLocks noChangeShapeType="1"/>
          </p:cNvSpPr>
          <p:nvPr/>
        </p:nvSpPr>
        <p:spPr bwMode="auto">
          <a:xfrm flipV="1">
            <a:off x="2457450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8" name="Line 56"/>
          <p:cNvSpPr>
            <a:spLocks noChangeShapeType="1"/>
          </p:cNvSpPr>
          <p:nvPr/>
        </p:nvSpPr>
        <p:spPr bwMode="auto">
          <a:xfrm flipV="1">
            <a:off x="2554288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89" name="Line 57"/>
          <p:cNvSpPr>
            <a:spLocks noChangeShapeType="1"/>
          </p:cNvSpPr>
          <p:nvPr/>
        </p:nvSpPr>
        <p:spPr bwMode="auto">
          <a:xfrm flipV="1">
            <a:off x="2655888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0" name="Line 58"/>
          <p:cNvSpPr>
            <a:spLocks noChangeShapeType="1"/>
          </p:cNvSpPr>
          <p:nvPr/>
        </p:nvSpPr>
        <p:spPr bwMode="auto">
          <a:xfrm flipV="1">
            <a:off x="2744788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1" name="Line 59"/>
          <p:cNvSpPr>
            <a:spLocks noChangeShapeType="1"/>
          </p:cNvSpPr>
          <p:nvPr/>
        </p:nvSpPr>
        <p:spPr bwMode="auto">
          <a:xfrm flipV="1">
            <a:off x="2849563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2" name="Line 60"/>
          <p:cNvSpPr>
            <a:spLocks noChangeShapeType="1"/>
          </p:cNvSpPr>
          <p:nvPr/>
        </p:nvSpPr>
        <p:spPr bwMode="auto">
          <a:xfrm flipV="1">
            <a:off x="2946400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3" name="Line 61"/>
          <p:cNvSpPr>
            <a:spLocks noChangeShapeType="1"/>
          </p:cNvSpPr>
          <p:nvPr/>
        </p:nvSpPr>
        <p:spPr bwMode="auto">
          <a:xfrm flipV="1">
            <a:off x="3048000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4" name="Line 62"/>
          <p:cNvSpPr>
            <a:spLocks noChangeShapeType="1"/>
          </p:cNvSpPr>
          <p:nvPr/>
        </p:nvSpPr>
        <p:spPr bwMode="auto">
          <a:xfrm flipV="1">
            <a:off x="3136900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5" name="Line 63"/>
          <p:cNvSpPr>
            <a:spLocks noChangeShapeType="1"/>
          </p:cNvSpPr>
          <p:nvPr/>
        </p:nvSpPr>
        <p:spPr bwMode="auto">
          <a:xfrm flipV="1">
            <a:off x="3224213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6" name="Line 64"/>
          <p:cNvSpPr>
            <a:spLocks noChangeShapeType="1"/>
          </p:cNvSpPr>
          <p:nvPr/>
        </p:nvSpPr>
        <p:spPr bwMode="auto">
          <a:xfrm flipV="1">
            <a:off x="3321050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7" name="Line 65"/>
          <p:cNvSpPr>
            <a:spLocks noChangeShapeType="1"/>
          </p:cNvSpPr>
          <p:nvPr/>
        </p:nvSpPr>
        <p:spPr bwMode="auto">
          <a:xfrm flipV="1">
            <a:off x="3422650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8" name="Line 66"/>
          <p:cNvSpPr>
            <a:spLocks noChangeShapeType="1"/>
          </p:cNvSpPr>
          <p:nvPr/>
        </p:nvSpPr>
        <p:spPr bwMode="auto">
          <a:xfrm flipV="1">
            <a:off x="3511550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99" name="Line 67"/>
          <p:cNvSpPr>
            <a:spLocks noChangeShapeType="1"/>
          </p:cNvSpPr>
          <p:nvPr/>
        </p:nvSpPr>
        <p:spPr bwMode="auto">
          <a:xfrm flipV="1">
            <a:off x="3602038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0" name="Line 68"/>
          <p:cNvSpPr>
            <a:spLocks noChangeShapeType="1"/>
          </p:cNvSpPr>
          <p:nvPr/>
        </p:nvSpPr>
        <p:spPr bwMode="auto">
          <a:xfrm flipV="1">
            <a:off x="3698875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1" name="Line 69"/>
          <p:cNvSpPr>
            <a:spLocks noChangeShapeType="1"/>
          </p:cNvSpPr>
          <p:nvPr/>
        </p:nvSpPr>
        <p:spPr bwMode="auto">
          <a:xfrm flipV="1">
            <a:off x="3800475" y="1438275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2" name="Line 70"/>
          <p:cNvSpPr>
            <a:spLocks noChangeShapeType="1"/>
          </p:cNvSpPr>
          <p:nvPr/>
        </p:nvSpPr>
        <p:spPr bwMode="auto">
          <a:xfrm flipV="1">
            <a:off x="3889375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3" name="Line 71"/>
          <p:cNvSpPr>
            <a:spLocks noChangeShapeType="1"/>
          </p:cNvSpPr>
          <p:nvPr/>
        </p:nvSpPr>
        <p:spPr bwMode="auto">
          <a:xfrm flipV="1">
            <a:off x="3976688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4" name="Line 72"/>
          <p:cNvSpPr>
            <a:spLocks noChangeShapeType="1"/>
          </p:cNvSpPr>
          <p:nvPr/>
        </p:nvSpPr>
        <p:spPr bwMode="auto">
          <a:xfrm flipV="1">
            <a:off x="4073525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5" name="Line 73"/>
          <p:cNvSpPr>
            <a:spLocks noChangeShapeType="1"/>
          </p:cNvSpPr>
          <p:nvPr/>
        </p:nvSpPr>
        <p:spPr bwMode="auto">
          <a:xfrm flipV="1">
            <a:off x="4175125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6" name="Line 74"/>
          <p:cNvSpPr>
            <a:spLocks noChangeShapeType="1"/>
          </p:cNvSpPr>
          <p:nvPr/>
        </p:nvSpPr>
        <p:spPr bwMode="auto">
          <a:xfrm flipV="1">
            <a:off x="4264025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7" name="Line 75"/>
          <p:cNvSpPr>
            <a:spLocks noChangeShapeType="1"/>
          </p:cNvSpPr>
          <p:nvPr/>
        </p:nvSpPr>
        <p:spPr bwMode="auto">
          <a:xfrm flipV="1">
            <a:off x="4359275" y="1441848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8" name="Line 76"/>
          <p:cNvSpPr>
            <a:spLocks noChangeShapeType="1"/>
          </p:cNvSpPr>
          <p:nvPr/>
        </p:nvSpPr>
        <p:spPr bwMode="auto">
          <a:xfrm flipV="1">
            <a:off x="4448175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09" name="Line 77"/>
          <p:cNvSpPr>
            <a:spLocks noChangeShapeType="1"/>
          </p:cNvSpPr>
          <p:nvPr/>
        </p:nvSpPr>
        <p:spPr bwMode="auto">
          <a:xfrm flipV="1">
            <a:off x="4535488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10" name="Line 78"/>
          <p:cNvSpPr>
            <a:spLocks noChangeShapeType="1"/>
          </p:cNvSpPr>
          <p:nvPr/>
        </p:nvSpPr>
        <p:spPr bwMode="auto">
          <a:xfrm flipV="1">
            <a:off x="4632325" y="1452563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11" name="Line 79"/>
          <p:cNvSpPr>
            <a:spLocks noChangeShapeType="1"/>
          </p:cNvSpPr>
          <p:nvPr/>
        </p:nvSpPr>
        <p:spPr bwMode="auto">
          <a:xfrm flipV="1">
            <a:off x="4733925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12" name="Line 80"/>
          <p:cNvSpPr>
            <a:spLocks noChangeShapeType="1"/>
          </p:cNvSpPr>
          <p:nvPr/>
        </p:nvSpPr>
        <p:spPr bwMode="auto">
          <a:xfrm flipV="1">
            <a:off x="4822825" y="1448992"/>
            <a:ext cx="0" cy="2792015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13" name="Line 81"/>
          <p:cNvSpPr>
            <a:spLocks noChangeShapeType="1"/>
          </p:cNvSpPr>
          <p:nvPr/>
        </p:nvSpPr>
        <p:spPr bwMode="auto">
          <a:xfrm flipV="1">
            <a:off x="4929188" y="1445419"/>
            <a:ext cx="0" cy="2792016"/>
          </a:xfrm>
          <a:prstGeom prst="line">
            <a:avLst/>
          </a:prstGeom>
          <a:noFill/>
          <a:ln w="952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354" name="Freeform 82"/>
          <p:cNvSpPr>
            <a:spLocks/>
          </p:cNvSpPr>
          <p:nvPr/>
        </p:nvSpPr>
        <p:spPr bwMode="auto">
          <a:xfrm flipH="1" flipV="1">
            <a:off x="1219200" y="1428750"/>
            <a:ext cx="3810000" cy="2819400"/>
          </a:xfrm>
          <a:custGeom>
            <a:avLst/>
            <a:gdLst>
              <a:gd name="T0" fmla="*/ 0 w 2333"/>
              <a:gd name="T1" fmla="*/ 2147483647 h 2275"/>
              <a:gd name="T2" fmla="*/ 2147483647 w 2333"/>
              <a:gd name="T3" fmla="*/ 2147483647 h 2275"/>
              <a:gd name="T4" fmla="*/ 2147483647 w 2333"/>
              <a:gd name="T5" fmla="*/ 2147483647 h 2275"/>
              <a:gd name="T6" fmla="*/ 2147483647 w 2333"/>
              <a:gd name="T7" fmla="*/ 2147483647 h 2275"/>
              <a:gd name="T8" fmla="*/ 2147483647 w 2333"/>
              <a:gd name="T9" fmla="*/ 2147483647 h 2275"/>
              <a:gd name="T10" fmla="*/ 2147483647 w 2333"/>
              <a:gd name="T11" fmla="*/ 2147483647 h 2275"/>
              <a:gd name="T12" fmla="*/ 2147483647 w 2333"/>
              <a:gd name="T13" fmla="*/ 2147483647 h 2275"/>
              <a:gd name="T14" fmla="*/ 2147483647 w 2333"/>
              <a:gd name="T15" fmla="*/ 2147483647 h 2275"/>
              <a:gd name="T16" fmla="*/ 2147483647 w 2333"/>
              <a:gd name="T17" fmla="*/ 2147483647 h 2275"/>
              <a:gd name="T18" fmla="*/ 2147483647 w 2333"/>
              <a:gd name="T19" fmla="*/ 2147483647 h 2275"/>
              <a:gd name="T20" fmla="*/ 2147483647 w 2333"/>
              <a:gd name="T21" fmla="*/ 2147483647 h 2275"/>
              <a:gd name="T22" fmla="*/ 2147483647 w 2333"/>
              <a:gd name="T23" fmla="*/ 2147483647 h 2275"/>
              <a:gd name="T24" fmla="*/ 2147483647 w 2333"/>
              <a:gd name="T25" fmla="*/ 2147483647 h 2275"/>
              <a:gd name="T26" fmla="*/ 2147483647 w 2333"/>
              <a:gd name="T27" fmla="*/ 2147483647 h 2275"/>
              <a:gd name="T28" fmla="*/ 2147483647 w 2333"/>
              <a:gd name="T29" fmla="*/ 2147483647 h 2275"/>
              <a:gd name="T30" fmla="*/ 2147483647 w 2333"/>
              <a:gd name="T31" fmla="*/ 2147483647 h 2275"/>
              <a:gd name="T32" fmla="*/ 2147483647 w 2333"/>
              <a:gd name="T33" fmla="*/ 2147483647 h 2275"/>
              <a:gd name="T34" fmla="*/ 2147483647 w 2333"/>
              <a:gd name="T35" fmla="*/ 2147483647 h 2275"/>
              <a:gd name="T36" fmla="*/ 2147483647 w 2333"/>
              <a:gd name="T37" fmla="*/ 2147483647 h 2275"/>
              <a:gd name="T38" fmla="*/ 2147483647 w 2333"/>
              <a:gd name="T39" fmla="*/ 0 h 227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33"/>
              <a:gd name="T61" fmla="*/ 0 h 2275"/>
              <a:gd name="T62" fmla="*/ 2333 w 2333"/>
              <a:gd name="T63" fmla="*/ 2275 h 227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33" h="2275">
                <a:moveTo>
                  <a:pt x="0" y="2275"/>
                </a:moveTo>
                <a:lnTo>
                  <a:pt x="52" y="2211"/>
                </a:lnTo>
                <a:lnTo>
                  <a:pt x="116" y="2153"/>
                </a:lnTo>
                <a:lnTo>
                  <a:pt x="122" y="2089"/>
                </a:lnTo>
                <a:lnTo>
                  <a:pt x="180" y="2042"/>
                </a:lnTo>
                <a:lnTo>
                  <a:pt x="425" y="1803"/>
                </a:lnTo>
                <a:lnTo>
                  <a:pt x="588" y="1803"/>
                </a:lnTo>
                <a:lnTo>
                  <a:pt x="774" y="1629"/>
                </a:lnTo>
                <a:lnTo>
                  <a:pt x="774" y="1571"/>
                </a:lnTo>
                <a:lnTo>
                  <a:pt x="1076" y="1274"/>
                </a:lnTo>
                <a:lnTo>
                  <a:pt x="1076" y="1210"/>
                </a:lnTo>
                <a:lnTo>
                  <a:pt x="1489" y="809"/>
                </a:lnTo>
                <a:lnTo>
                  <a:pt x="1792" y="809"/>
                </a:lnTo>
                <a:lnTo>
                  <a:pt x="1966" y="640"/>
                </a:lnTo>
                <a:lnTo>
                  <a:pt x="1966" y="570"/>
                </a:lnTo>
                <a:lnTo>
                  <a:pt x="2077" y="454"/>
                </a:lnTo>
                <a:lnTo>
                  <a:pt x="2077" y="355"/>
                </a:lnTo>
                <a:lnTo>
                  <a:pt x="2263" y="180"/>
                </a:lnTo>
                <a:lnTo>
                  <a:pt x="2263" y="75"/>
                </a:lnTo>
                <a:lnTo>
                  <a:pt x="2333" y="0"/>
                </a:lnTo>
              </a:path>
            </a:pathLst>
          </a:custGeom>
          <a:noFill/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15" name="Text Box 83"/>
          <p:cNvSpPr txBox="1">
            <a:spLocks noChangeArrowheads="1"/>
          </p:cNvSpPr>
          <p:nvPr/>
        </p:nvSpPr>
        <p:spPr bwMode="auto">
          <a:xfrm>
            <a:off x="1143000" y="4248150"/>
            <a:ext cx="3970216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Arial Unicode MS" charset="0"/>
              </a:rPr>
              <a:t>y</a:t>
            </a:r>
            <a:r>
              <a:rPr lang="en-US" sz="2000" baseline="-25000" dirty="0">
                <a:latin typeface="Arial Unicode MS" charset="0"/>
              </a:rPr>
              <a:t>0</a:t>
            </a:r>
            <a:r>
              <a:rPr lang="en-US" sz="2000" dirty="0" smtClean="0">
                <a:latin typeface="Arial Unicode MS" charset="0"/>
              </a:rPr>
              <a:t> </a:t>
            </a:r>
            <a:r>
              <a:rPr lang="en-US" sz="2000" dirty="0">
                <a:latin typeface="Arial Unicode MS" charset="0"/>
              </a:rPr>
              <a:t>………………………………  </a:t>
            </a:r>
            <a:r>
              <a:rPr lang="en-US" sz="2000" dirty="0" err="1">
                <a:latin typeface="Arial Unicode MS" charset="0"/>
              </a:rPr>
              <a:t>y</a:t>
            </a:r>
            <a:r>
              <a:rPr lang="en-US" sz="2000" baseline="-25000" dirty="0" err="1" smtClean="0">
                <a:latin typeface="Arial Unicode MS" charset="0"/>
              </a:rPr>
              <a:t>M</a:t>
            </a:r>
            <a:endParaRPr lang="en-US" sz="2000" dirty="0">
              <a:latin typeface="Arial Unicode MS" charset="0"/>
            </a:endParaRPr>
          </a:p>
        </p:txBody>
      </p:sp>
      <p:sp>
        <p:nvSpPr>
          <p:cNvPr id="120916" name="Text Box 84"/>
          <p:cNvSpPr txBox="1">
            <a:spLocks noChangeArrowheads="1"/>
          </p:cNvSpPr>
          <p:nvPr/>
        </p:nvSpPr>
        <p:spPr bwMode="auto">
          <a:xfrm rot="5400000" flipH="1" flipV="1">
            <a:off x="-617857" y="2638395"/>
            <a:ext cx="2971801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Arial Unicode MS" charset="0"/>
              </a:rPr>
              <a:t>x</a:t>
            </a:r>
            <a:r>
              <a:rPr lang="en-US" sz="2000" baseline="-25000" dirty="0">
                <a:latin typeface="Arial Unicode MS" charset="0"/>
              </a:rPr>
              <a:t>0</a:t>
            </a:r>
            <a:r>
              <a:rPr lang="en-US" sz="2000" dirty="0" smtClean="0">
                <a:latin typeface="Arial Unicode MS" charset="0"/>
              </a:rPr>
              <a:t> </a:t>
            </a:r>
            <a:r>
              <a:rPr lang="en-US" sz="2000" dirty="0">
                <a:latin typeface="Arial Unicode MS" charset="0"/>
              </a:rPr>
              <a:t>………</a:t>
            </a:r>
            <a:r>
              <a:rPr lang="en-US" sz="2000" dirty="0" smtClean="0">
                <a:latin typeface="Arial Unicode MS" charset="0"/>
              </a:rPr>
              <a:t>………</a:t>
            </a:r>
            <a:r>
              <a:rPr lang="en-US" sz="2000" dirty="0">
                <a:latin typeface="Arial Unicode MS" charset="0"/>
              </a:rPr>
              <a:t>……  </a:t>
            </a:r>
            <a:r>
              <a:rPr lang="en-US" sz="2000" dirty="0" err="1">
                <a:latin typeface="Arial Unicode MS" charset="0"/>
              </a:rPr>
              <a:t>x</a:t>
            </a:r>
            <a:r>
              <a:rPr lang="en-US" sz="2000" baseline="-25000" dirty="0" err="1" smtClean="0">
                <a:latin typeface="Arial Unicode MS" charset="0"/>
              </a:rPr>
              <a:t>N</a:t>
            </a:r>
            <a:endParaRPr lang="en-US" sz="2000" dirty="0">
              <a:latin typeface="Arial Unicode MS" charset="0"/>
            </a:endParaRPr>
          </a:p>
        </p:txBody>
      </p:sp>
      <p:sp>
        <p:nvSpPr>
          <p:cNvPr id="54357" name="Text Box 85"/>
          <p:cNvSpPr txBox="1">
            <a:spLocks noChangeArrowheads="1"/>
          </p:cNvSpPr>
          <p:nvPr/>
        </p:nvSpPr>
        <p:spPr bwMode="auto">
          <a:xfrm>
            <a:off x="5410200" y="1504950"/>
            <a:ext cx="3352800" cy="261610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Every </a:t>
            </a:r>
            <a:r>
              <a:rPr lang="en-US" sz="2000" dirty="0" smtClean="0">
                <a:solidFill>
                  <a:srgbClr val="000066"/>
                </a:solidFill>
                <a:latin typeface="Calibri"/>
                <a:cs typeface="Calibri"/>
              </a:rPr>
              <a:t>non-decreasing </a:t>
            </a:r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path </a:t>
            </a:r>
          </a:p>
          <a:p>
            <a:endParaRPr lang="en-US" sz="2000" dirty="0">
              <a:solidFill>
                <a:srgbClr val="000066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from </a:t>
            </a:r>
            <a:r>
              <a:rPr lang="en-US" sz="2000" dirty="0" smtClean="0">
                <a:solidFill>
                  <a:srgbClr val="000066"/>
                </a:solidFill>
                <a:latin typeface="Calibri"/>
                <a:cs typeface="Calibri"/>
              </a:rPr>
              <a:t>(0,0) </a:t>
            </a:r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to (M, N) </a:t>
            </a:r>
          </a:p>
          <a:p>
            <a:endParaRPr lang="en-US" sz="2000" dirty="0">
              <a:solidFill>
                <a:srgbClr val="000066"/>
              </a:solidFill>
              <a:latin typeface="Calibri"/>
              <a:cs typeface="Calibri"/>
            </a:endParaRPr>
          </a:p>
          <a:p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corresponds to </a:t>
            </a:r>
          </a:p>
          <a:p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an alignment </a:t>
            </a:r>
          </a:p>
          <a:p>
            <a:r>
              <a:rPr lang="en-US" sz="2000" dirty="0">
                <a:solidFill>
                  <a:srgbClr val="000066"/>
                </a:solidFill>
                <a:latin typeface="Calibri"/>
                <a:cs typeface="Calibri"/>
              </a:rPr>
              <a:t>of the two sequences</a:t>
            </a:r>
          </a:p>
          <a:p>
            <a:endParaRPr lang="en-US" sz="2400" dirty="0">
              <a:solidFill>
                <a:srgbClr val="000066"/>
              </a:solidFill>
              <a:latin typeface="Calibri"/>
              <a:cs typeface="Calibri"/>
            </a:endParaRPr>
          </a:p>
        </p:txBody>
      </p:sp>
      <p:sp>
        <p:nvSpPr>
          <p:cNvPr id="54360" name="Text Box 88"/>
          <p:cNvSpPr txBox="1">
            <a:spLocks noChangeArrowheads="1"/>
          </p:cNvSpPr>
          <p:nvPr/>
        </p:nvSpPr>
        <p:spPr bwMode="auto">
          <a:xfrm>
            <a:off x="5257800" y="4095750"/>
            <a:ext cx="380598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A4001D"/>
                </a:solidFill>
                <a:latin typeface="Arial Unicode MS" charset="0"/>
              </a:rPr>
              <a:t>An optimal alignment is composed of optimal </a:t>
            </a:r>
            <a:r>
              <a:rPr lang="en-US" sz="1800" dirty="0" err="1">
                <a:solidFill>
                  <a:srgbClr val="A4001D"/>
                </a:solidFill>
                <a:latin typeface="Arial Unicode MS" charset="0"/>
              </a:rPr>
              <a:t>subalignments</a:t>
            </a:r>
            <a:endParaRPr lang="en-US" sz="1800" dirty="0">
              <a:solidFill>
                <a:srgbClr val="A4001D"/>
              </a:solidFill>
              <a:latin typeface="Arial Unicode MS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5920" y="2696400"/>
              <a:ext cx="2797920" cy="1511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40" y="2691000"/>
                <a:ext cx="2807280" cy="1523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997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40"/>
    </mc:Choice>
    <mc:Fallback>
      <p:transition spd="slow" advTm="23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4354" grpId="0" animBg="1"/>
      <p:bldP spid="543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</a:t>
            </a:r>
            <a:r>
              <a:rPr lang="en-US" dirty="0" err="1" smtClean="0"/>
              <a:t>Backtrace</a:t>
            </a:r>
            <a:endParaRPr lang="en-US" dirty="0"/>
          </a:p>
        </p:txBody>
      </p:sp>
      <p:sp>
        <p:nvSpPr>
          <p:cNvPr id="75780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strings and their </a:t>
            </a:r>
            <a:r>
              <a:rPr lang="en-US" b="1" dirty="0" smtClean="0"/>
              <a:t>alignment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6" descr="align1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2229124"/>
            <a:ext cx="4838700" cy="201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1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1"/>
    </mc:Choice>
    <mc:Fallback>
      <p:transition spd="slow" advTm="6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Time:</a:t>
            </a:r>
          </a:p>
          <a:p>
            <a:pPr lvl="1">
              <a:buFont typeface="Wingdings" charset="2"/>
              <a:buNone/>
            </a:pPr>
            <a:r>
              <a:rPr lang="en-US" sz="2800" dirty="0"/>
              <a:t>				O(nm</a:t>
            </a:r>
            <a:r>
              <a:rPr lang="en-US" sz="2800" dirty="0" smtClean="0"/>
              <a:t>)</a:t>
            </a:r>
            <a:endParaRPr lang="en-US" sz="3200" dirty="0"/>
          </a:p>
          <a:p>
            <a:r>
              <a:rPr lang="en-US" sz="3200" dirty="0"/>
              <a:t>Space:</a:t>
            </a:r>
          </a:p>
          <a:p>
            <a:pPr lvl="1">
              <a:buFont typeface="Wingdings" charset="2"/>
              <a:buNone/>
            </a:pPr>
            <a:r>
              <a:rPr lang="en-US" sz="2800" dirty="0"/>
              <a:t>				O(nm)</a:t>
            </a:r>
          </a:p>
          <a:p>
            <a:r>
              <a:rPr lang="en-US" sz="3200" dirty="0" err="1" smtClean="0"/>
              <a:t>Backtrace</a:t>
            </a:r>
            <a:endParaRPr lang="en-US" sz="3200" dirty="0"/>
          </a:p>
          <a:p>
            <a:pPr lvl="1">
              <a:buFont typeface="Wingdings" charset="2"/>
              <a:buNone/>
            </a:pPr>
            <a:r>
              <a:rPr lang="en-US" sz="2800" dirty="0"/>
              <a:t>				O(</a:t>
            </a:r>
            <a:r>
              <a:rPr lang="en-US" sz="2800" dirty="0" err="1"/>
              <a:t>n+m</a:t>
            </a:r>
            <a:r>
              <a:rPr lang="en-US" sz="28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1920" y="882000"/>
              <a:ext cx="5785200" cy="3968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6880" y="871920"/>
                <a:ext cx="5795280" cy="398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02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20"/>
    </mc:Choice>
    <mc:Fallback>
      <p:transition spd="slow" advTm="4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830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Backtrace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 for Computing Alignments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"/>
    </mc:Choice>
    <mc:Fallback>
      <p:transition spd="slow" advTm="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similar are two strings?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3886200" cy="3429000"/>
          </a:xfrm>
        </p:spPr>
        <p:txBody>
          <a:bodyPr/>
          <a:lstStyle/>
          <a:p>
            <a:r>
              <a:rPr lang="en-US" dirty="0" smtClean="0"/>
              <a:t>Spell correction</a:t>
            </a:r>
            <a:endParaRPr lang="en-US" dirty="0"/>
          </a:p>
          <a:p>
            <a:pPr lvl="1"/>
            <a:r>
              <a:rPr lang="en-US" dirty="0" smtClean="0"/>
              <a:t>The user typed “</a:t>
            </a:r>
            <a:r>
              <a:rPr lang="en-US" dirty="0" err="1" smtClean="0"/>
              <a:t>graffe</a:t>
            </a:r>
            <a:r>
              <a:rPr lang="en-US" dirty="0" smtClean="0"/>
              <a:t>”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dirty="0" smtClean="0"/>
              <a:t>hich is closest? </a:t>
            </a:r>
          </a:p>
          <a:p>
            <a:pPr lvl="2">
              <a:lnSpc>
                <a:spcPct val="80000"/>
              </a:lnSpc>
            </a:pPr>
            <a:r>
              <a:rPr lang="en-US" dirty="0" err="1"/>
              <a:t>g</a:t>
            </a:r>
            <a:r>
              <a:rPr lang="en-US" dirty="0" err="1" smtClean="0"/>
              <a:t>raf</a:t>
            </a:r>
            <a:endParaRPr lang="en-US" dirty="0"/>
          </a:p>
          <a:p>
            <a:pPr lvl="2">
              <a:lnSpc>
                <a:spcPct val="80000"/>
              </a:lnSpc>
            </a:pPr>
            <a:r>
              <a:rPr lang="en-US" dirty="0"/>
              <a:t>g</a:t>
            </a:r>
            <a:r>
              <a:rPr lang="en-US" dirty="0" smtClean="0"/>
              <a:t>raft</a:t>
            </a:r>
            <a:endParaRPr lang="en-US" dirty="0"/>
          </a:p>
          <a:p>
            <a:pPr lvl="2">
              <a:lnSpc>
                <a:spcPct val="80000"/>
              </a:lnSpc>
            </a:pPr>
            <a:r>
              <a:rPr lang="en-US" dirty="0" smtClean="0"/>
              <a:t>grail</a:t>
            </a:r>
            <a:endParaRPr lang="en-US" dirty="0"/>
          </a:p>
          <a:p>
            <a:pPr lvl="2">
              <a:lnSpc>
                <a:spcPct val="80000"/>
              </a:lnSpc>
            </a:pPr>
            <a:r>
              <a:rPr lang="en-US" dirty="0" smtClean="0"/>
              <a:t>giraffe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657600" y="1352550"/>
            <a:ext cx="5257800" cy="2743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Align two sequences of nucleotides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Resulting alignment: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424815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000" dirty="0" smtClean="0"/>
              <a:t>Also for Machine Translation, Information Extraction, Speech Recognition</a:t>
            </a:r>
            <a:endParaRPr lang="en-US" sz="20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495800" y="2266950"/>
            <a:ext cx="4342338" cy="58477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AGGCTATCACCTGACCTCCAGGCCGATGCCC</a:t>
            </a:r>
          </a:p>
          <a:p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TAGCTATCACGACCGCGGTCGATTTGCCCGAC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41934" y="3311664"/>
            <a:ext cx="4802066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AG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G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CTATCAC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CT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GACC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CA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GG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C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CGA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TGCCC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---</a:t>
            </a:r>
          </a:p>
          <a:p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AG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-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CTATCAC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GACC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G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GG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CGA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TT</a:t>
            </a:r>
            <a:r>
              <a:rPr lang="en-US" sz="1600" b="1" dirty="0">
                <a:solidFill>
                  <a:srgbClr val="000066"/>
                </a:solidFill>
                <a:latin typeface="Courier New" charset="0"/>
              </a:rPr>
              <a:t>TGCCC</a:t>
            </a:r>
            <a:r>
              <a:rPr lang="en-US" sz="1600" dirty="0">
                <a:solidFill>
                  <a:srgbClr val="006699"/>
                </a:solidFill>
                <a:latin typeface="Courier New" charset="0"/>
              </a:rPr>
              <a:t>GAC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94840" y="2404440"/>
              <a:ext cx="5677560" cy="2034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6560" y="2400120"/>
                <a:ext cx="5693760" cy="2047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46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09"/>
    </mc:Choice>
    <mc:Fallback>
      <p:transition spd="slow" advTm="138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Weighted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440" y="1253520"/>
              <a:ext cx="3373560" cy="28814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20" y="1244520"/>
                <a:ext cx="3395880" cy="2897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49"/>
    </mc:Choice>
    <mc:Fallback>
      <p:transition spd="slow" advTm="31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2D7922-BA78-4B36-8A2D-0708CE3EE05E}" type="slidenum">
              <a:rPr lang="ar-SA" altLang="en-US" i="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i="0">
              <a:latin typeface="Tahoma" panose="020B0604030504040204" pitchFamily="34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Detection vs. Correction in Spell Checking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100"/>
              <a:t>There are two distinct tasks:</a:t>
            </a:r>
          </a:p>
          <a:p>
            <a:pPr lvl="1" eaLnBrk="1" hangingPunct="1"/>
            <a:r>
              <a:rPr lang="en-US" altLang="en-US" sz="1800" b="1"/>
              <a:t>error detection </a:t>
            </a:r>
            <a:r>
              <a:rPr lang="en-US" altLang="en-US" sz="1800"/>
              <a:t>= simply find the misspelled words</a:t>
            </a:r>
          </a:p>
          <a:p>
            <a:pPr lvl="1" eaLnBrk="1" hangingPunct="1"/>
            <a:r>
              <a:rPr lang="en-US" altLang="en-US" sz="1800" b="1"/>
              <a:t>error correction </a:t>
            </a:r>
            <a:r>
              <a:rPr lang="en-US" altLang="en-US" sz="1800"/>
              <a:t>= correct the misspelled words</a:t>
            </a:r>
          </a:p>
          <a:p>
            <a:pPr eaLnBrk="1" hangingPunct="1"/>
            <a:r>
              <a:rPr lang="en-US" altLang="en-US" sz="2100"/>
              <a:t>e.g., It might be easy to tell that ater is a misspelled word, but what is the correct word? water? later? after?</a:t>
            </a:r>
          </a:p>
          <a:p>
            <a:pPr eaLnBrk="1" hangingPunct="1"/>
            <a:r>
              <a:rPr lang="en-US" altLang="en-US" sz="2100"/>
              <a:t>So, what causes errors?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080" y="1865160"/>
              <a:ext cx="4602960" cy="12661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20" y="1859040"/>
                <a:ext cx="4613760" cy="127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8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69"/>
    </mc:Choice>
    <mc:Fallback>
      <p:transition spd="slow" advTm="60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61BE95-73BD-4B27-8BC0-8CADA0787E44}" type="slidenum">
              <a:rPr lang="ar-SA" altLang="en-US" i="0">
                <a:latin typeface="Tahoma" panose="020B0604030504040204" pitchFamily="34" charset="0"/>
              </a:rPr>
              <a:pPr eaLnBrk="1" hangingPunct="1"/>
              <a:t>32</a:t>
            </a:fld>
            <a:endParaRPr lang="en-US" altLang="en-US" i="0">
              <a:latin typeface="Tahoma" panose="020B0604030504040204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Keyboard mistyping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/>
              <a:t>Space bar issues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 b="1"/>
              <a:t>run-on </a:t>
            </a:r>
            <a:r>
              <a:rPr lang="en-US" altLang="en-US" sz="1500"/>
              <a:t>errors = two separate words become one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the fuzz becomes thefuzz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 b="1"/>
              <a:t>split </a:t>
            </a:r>
            <a:r>
              <a:rPr lang="en-US" altLang="en-US" sz="1500"/>
              <a:t>errors = one word becomes two separate words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equalization becomes equali 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Keyboard proximity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/>
              <a:t>e.g., Jack becomes Hack since h, j are next to each other on a typical American keyboard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Physical similarity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/>
              <a:t>similarity of shape, e.g., mistaking two physically similar letters when typing up something handwritten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tight for fight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400" y="1023120"/>
              <a:ext cx="6373800" cy="31633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400" y="1013760"/>
                <a:ext cx="6392880" cy="3177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96"/>
    </mc:Choice>
    <mc:Fallback>
      <p:transition spd="slow" advTm="10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71E40F-EBD5-4EC5-A33A-FFFD44098C5C}" type="slidenum">
              <a:rPr lang="ar-SA" altLang="en-US" i="0">
                <a:latin typeface="Tahoma" panose="020B0604030504040204" pitchFamily="34" charset="0"/>
              </a:rPr>
              <a:pPr eaLnBrk="1" hangingPunct="1"/>
              <a:t>33</a:t>
            </a:fld>
            <a:endParaRPr lang="en-US" altLang="en-US" i="0">
              <a:latin typeface="Tahoma" panose="020B0604030504040204" pitchFamily="34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Phonetic errors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b="1"/>
              <a:t>phonetic errors </a:t>
            </a:r>
            <a:r>
              <a:rPr lang="en-US" altLang="en-US" sz="1800"/>
              <a:t>= errors based on the sounds of a language (not necessarily on the letters)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 b="1"/>
              <a:t>homophones </a:t>
            </a:r>
            <a:r>
              <a:rPr lang="en-US" altLang="en-US" sz="1500"/>
              <a:t>= two words which sound the same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red/ read (past tense), cite/ site/ sight, they’re/ their/ there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 b="1"/>
              <a:t>Spoonerisms </a:t>
            </a:r>
            <a:r>
              <a:rPr lang="en-US" altLang="en-US" sz="1500"/>
              <a:t>= switching two letters/sounds around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It’s a ravy(vary) grain with biscuit wheels.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500" b="1"/>
              <a:t>letter substitution</a:t>
            </a:r>
            <a:r>
              <a:rPr lang="en-US" altLang="en-US" sz="1500"/>
              <a:t> = replacing a letter (or sequence of letters) with a similar-sounding one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John kracked his nuckles. instead of John cracked his knuckles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350"/>
              <a:t>e.g., I study sikologee.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6960" y="2122560"/>
              <a:ext cx="5213520" cy="15854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120" y="2118600"/>
                <a:ext cx="5225760" cy="159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61"/>
    </mc:Choice>
    <mc:Fallback>
      <p:transition spd="slow" advTm="6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3868E0-127F-4079-9574-1A80620B3822}" type="slidenum">
              <a:rPr lang="ar-SA" altLang="en-US" i="0">
                <a:latin typeface="Tahoma" panose="020B0604030504040204" pitchFamily="34" charset="0"/>
              </a:rPr>
              <a:pPr eaLnBrk="1" hangingPunct="1"/>
              <a:t>34</a:t>
            </a:fld>
            <a:endParaRPr lang="en-US" altLang="en-US" i="0"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Knowledge problems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And then there are simply cases of not knowing how to spell:</a:t>
            </a:r>
          </a:p>
          <a:p>
            <a:pPr lvl="1" eaLnBrk="1" hangingPunct="1"/>
            <a:r>
              <a:rPr lang="en-US" altLang="en-US" smtClean="0"/>
              <a:t>not knowing a word and guessing its spelling (can be phonetic) </a:t>
            </a:r>
          </a:p>
          <a:p>
            <a:pPr lvl="2" eaLnBrk="1" hangingPunct="1"/>
            <a:r>
              <a:rPr lang="en-US" altLang="en-US" smtClean="0"/>
              <a:t>e.g., sientist</a:t>
            </a:r>
          </a:p>
          <a:p>
            <a:pPr lvl="1" eaLnBrk="1" hangingPunct="1"/>
            <a:r>
              <a:rPr lang="en-US" altLang="en-US" smtClean="0"/>
              <a:t>not knowing a rule and guessing it</a:t>
            </a:r>
          </a:p>
          <a:p>
            <a:pPr lvl="2" eaLnBrk="1" hangingPunct="1"/>
            <a:r>
              <a:rPr lang="en-US" altLang="en-US" smtClean="0"/>
              <a:t>e.g., Do we double a consonant for ing words? Jog -&gt; joging 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4000" y="2079360"/>
              <a:ext cx="5998680" cy="1450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800" y="2073600"/>
                <a:ext cx="6014520" cy="146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6"/>
    </mc:Choice>
    <mc:Fallback>
      <p:transition spd="slow" advTm="1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Edit Distance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would we add weights to the computation?</a:t>
            </a:r>
          </a:p>
          <a:p>
            <a:pPr lvl="1"/>
            <a:r>
              <a:rPr lang="en-US" dirty="0" smtClean="0"/>
              <a:t>Spell Correction: some letters are more likely to be mistyped than others</a:t>
            </a:r>
          </a:p>
          <a:p>
            <a:pPr lvl="1"/>
            <a:r>
              <a:rPr lang="en-US" dirty="0" smtClean="0"/>
              <a:t>Biology: certain kinds of deletions or insertions are more likely than others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5720" y="2716920"/>
              <a:ext cx="6929280" cy="2145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920" y="2706480"/>
                <a:ext cx="6946920" cy="2163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82"/>
    </mc:Choice>
    <mc:Fallback>
      <p:transition spd="slow" advTm="5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467600" cy="742950"/>
          </a:xfrm>
        </p:spPr>
        <p:txBody>
          <a:bodyPr/>
          <a:lstStyle/>
          <a:p>
            <a:r>
              <a:rPr lang="en-US" dirty="0"/>
              <a:t>Confusion </a:t>
            </a:r>
            <a:r>
              <a:rPr lang="en-US" dirty="0" smtClean="0"/>
              <a:t>matrix for spelling errors</a:t>
            </a:r>
            <a:endParaRPr lang="en-US" dirty="0"/>
          </a:p>
        </p:txBody>
      </p:sp>
      <p:pic>
        <p:nvPicPr>
          <p:cNvPr id="6" name="Picture 5" descr="kern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3637" y="971550"/>
            <a:ext cx="666924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 bwMode="auto">
          <a:xfrm>
            <a:off x="6019800" y="1276350"/>
            <a:ext cx="3810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676400" y="1809750"/>
            <a:ext cx="3810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90800" y="1276350"/>
            <a:ext cx="3810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0080" y="156240"/>
              <a:ext cx="8229600" cy="4364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000" y="150120"/>
                <a:ext cx="8249760" cy="4376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9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81"/>
    </mc:Choice>
    <mc:Fallback>
      <p:transition spd="slow" advTm="103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qwerty2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00" y="1613891"/>
            <a:ext cx="7759700" cy="301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8840" y="2878560"/>
              <a:ext cx="5112720" cy="983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120" y="2869200"/>
                <a:ext cx="5132520" cy="100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5"/>
    </mc:Choice>
    <mc:Fallback>
      <p:transition spd="slow" advTm="19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Min </a:t>
            </a:r>
            <a:r>
              <a:rPr lang="en-US" dirty="0"/>
              <a:t>Edit </a:t>
            </a:r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8192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76350"/>
            <a:ext cx="8763000" cy="3943350"/>
          </a:xfrm>
        </p:spPr>
        <p:txBody>
          <a:bodyPr/>
          <a:lstStyle/>
          <a:p>
            <a:r>
              <a:rPr lang="en-US" dirty="0" smtClean="0"/>
              <a:t>Initialization: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D(0,0) = 0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D</a:t>
            </a:r>
            <a:r>
              <a:rPr lang="en-US" dirty="0">
                <a:latin typeface="Courier"/>
                <a:cs typeface="Courier"/>
              </a:rPr>
              <a:t>(i,0) = </a:t>
            </a:r>
            <a:r>
              <a:rPr lang="en-US" dirty="0" smtClean="0">
                <a:latin typeface="Courier"/>
                <a:cs typeface="Courier"/>
              </a:rPr>
              <a:t>D(i-1,0) + del[x(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)];    1 &lt;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≤ N</a:t>
            </a:r>
            <a:endParaRPr lang="en-US" dirty="0">
              <a:latin typeface="Courier"/>
              <a:cs typeface="Courier"/>
            </a:endParaRPr>
          </a:p>
          <a:p>
            <a:pPr marL="457200" lvl="1" indent="0" algn="just">
              <a:buNone/>
            </a:pPr>
            <a:r>
              <a:rPr lang="en-US" dirty="0">
                <a:latin typeface="Courier"/>
                <a:cs typeface="Courier"/>
              </a:rPr>
              <a:t>D(0,j) = </a:t>
            </a:r>
            <a:r>
              <a:rPr lang="en-US" dirty="0" smtClean="0">
                <a:latin typeface="Courier"/>
                <a:cs typeface="Courier"/>
              </a:rPr>
              <a:t>D(0,j-1) + ins[y(j)];    1 </a:t>
            </a:r>
            <a:r>
              <a:rPr lang="en-US" dirty="0">
                <a:latin typeface="Courier"/>
                <a:cs typeface="Courier"/>
              </a:rPr>
              <a:t>&lt; </a:t>
            </a:r>
            <a:r>
              <a:rPr lang="en-US" dirty="0" smtClean="0">
                <a:latin typeface="Courier"/>
                <a:cs typeface="Courier"/>
              </a:rPr>
              <a:t>j </a:t>
            </a:r>
            <a:r>
              <a:rPr lang="en-US" dirty="0">
                <a:latin typeface="Courier"/>
                <a:cs typeface="Courier"/>
              </a:rPr>
              <a:t>≤ </a:t>
            </a:r>
            <a:r>
              <a:rPr lang="en-US" dirty="0" smtClean="0">
                <a:latin typeface="Courier"/>
                <a:cs typeface="Courier"/>
              </a:rPr>
              <a:t>M</a:t>
            </a:r>
            <a:endParaRPr lang="en-US" i="1" dirty="0"/>
          </a:p>
          <a:p>
            <a:pPr algn="just"/>
            <a:r>
              <a:rPr lang="en-US" dirty="0"/>
              <a:t>Recurrence Relation</a:t>
            </a:r>
            <a:r>
              <a:rPr lang="en-US" i="1" dirty="0" smtClean="0"/>
              <a:t>:</a:t>
            </a:r>
            <a:endParaRPr lang="en-US" i="1" dirty="0"/>
          </a:p>
          <a:p>
            <a:pPr marL="457200" lvl="1" indent="0">
              <a:buNone/>
            </a:pPr>
            <a:r>
              <a:rPr lang="en-US" i="1" dirty="0">
                <a:latin typeface="Courier"/>
                <a:cs typeface="Courier"/>
              </a:rPr>
              <a:t>            </a:t>
            </a:r>
            <a:r>
              <a:rPr lang="en-US" i="1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D</a:t>
            </a:r>
            <a:r>
              <a:rPr lang="en-US" dirty="0">
                <a:latin typeface="Courier"/>
                <a:cs typeface="Courier"/>
              </a:rPr>
              <a:t>(i-1,j) </a:t>
            </a:r>
            <a:r>
              <a:rPr lang="en-US" dirty="0" smtClean="0">
                <a:latin typeface="Courier"/>
                <a:cs typeface="Courier"/>
              </a:rPr>
              <a:t>  + del[x(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)]</a:t>
            </a:r>
            <a:endParaRPr lang="en-US" dirty="0">
              <a:latin typeface="Courier"/>
              <a:cs typeface="Courier"/>
            </a:endParaRPr>
          </a:p>
          <a:p>
            <a:pPr marL="457200" lvl="1" indent="0" algn="just">
              <a:buNone/>
            </a:pPr>
            <a:r>
              <a:rPr lang="en-US" dirty="0" smtClean="0">
                <a:latin typeface="Courier"/>
                <a:cs typeface="Courier"/>
              </a:rPr>
              <a:t>D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i,j</a:t>
            </a:r>
            <a:r>
              <a:rPr lang="en-US" dirty="0" smtClean="0">
                <a:latin typeface="Courier"/>
                <a:cs typeface="Courier"/>
              </a:rPr>
              <a:t>)= min  D</a:t>
            </a:r>
            <a:r>
              <a:rPr lang="en-US" dirty="0">
                <a:latin typeface="Courier"/>
                <a:cs typeface="Courier"/>
              </a:rPr>
              <a:t>(i,j-1) </a:t>
            </a:r>
            <a:r>
              <a:rPr lang="en-US" dirty="0" smtClean="0">
                <a:latin typeface="Courier"/>
                <a:cs typeface="Courier"/>
              </a:rPr>
              <a:t>  + ins[y(j)]</a:t>
            </a:r>
            <a:endParaRPr lang="en-US" dirty="0">
              <a:latin typeface="Courier"/>
              <a:cs typeface="Courier"/>
            </a:endParaRPr>
          </a:p>
          <a:p>
            <a:pPr lvl="1" algn="just">
              <a:buFont typeface="Wingdings" charset="2"/>
              <a:buNone/>
            </a:pPr>
            <a:r>
              <a:rPr lang="en-US" dirty="0">
                <a:latin typeface="Courier"/>
                <a:cs typeface="Courier"/>
              </a:rPr>
              <a:t>            </a:t>
            </a:r>
            <a:r>
              <a:rPr lang="en-US" dirty="0" smtClean="0">
                <a:latin typeface="Courier"/>
                <a:cs typeface="Courier"/>
              </a:rPr>
              <a:t> D</a:t>
            </a:r>
            <a:r>
              <a:rPr lang="en-US" dirty="0">
                <a:latin typeface="Courier"/>
                <a:cs typeface="Courier"/>
              </a:rPr>
              <a:t>(i-1,j-1</a:t>
            </a:r>
            <a:r>
              <a:rPr lang="en-US" dirty="0" smtClean="0">
                <a:latin typeface="Courier"/>
                <a:cs typeface="Courier"/>
              </a:rPr>
              <a:t>) + sub[x(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),y(j)]</a:t>
            </a:r>
          </a:p>
          <a:p>
            <a:pPr algn="just"/>
            <a:r>
              <a:rPr lang="en-US" dirty="0" smtClean="0"/>
              <a:t>Termination</a:t>
            </a:r>
            <a:r>
              <a:rPr lang="en-US" i="1" dirty="0" smtClean="0"/>
              <a:t>:</a:t>
            </a:r>
            <a:endParaRPr lang="en-US" i="1" dirty="0"/>
          </a:p>
          <a:p>
            <a:pPr lvl="1" algn="just">
              <a:buFont typeface="Wingdings" charset="2"/>
              <a:buNone/>
            </a:pPr>
            <a:r>
              <a:rPr lang="en-US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(N,M) is distance </a:t>
            </a:r>
          </a:p>
          <a:p>
            <a:pPr lvl="1" algn="just">
              <a:buFont typeface="Wingdings" charset="2"/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2438400" y="3333750"/>
            <a:ext cx="228600" cy="990600"/>
          </a:xfrm>
          <a:prstGeom prst="leftBrace">
            <a:avLst>
              <a:gd name="adj1" fmla="val 37516"/>
              <a:gd name="adj2" fmla="val 50000"/>
            </a:avLst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rgbClr val="000066"/>
              </a:solidFill>
              <a:latin typeface="Times New Roman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7120" y="1306800"/>
              <a:ext cx="6616800" cy="35942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920" y="1299240"/>
                <a:ext cx="6631920" cy="361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48"/>
    </mc:Choice>
    <mc:Fallback>
      <p:transition spd="slow" advTm="5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Minimum Edit Distance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Weighted Minimum Edit Distance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04"/>
    </mc:Choice>
    <mc:Fallback>
      <p:transition spd="slow" advTm="1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Distance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 minimum edit distance between two strings</a:t>
            </a:r>
          </a:p>
          <a:p>
            <a:r>
              <a:rPr lang="en-US"/>
              <a:t>Is the minimum number of editing operations</a:t>
            </a:r>
          </a:p>
          <a:p>
            <a:pPr lvl="1"/>
            <a:r>
              <a:rPr lang="en-US"/>
              <a:t>Insertion</a:t>
            </a:r>
          </a:p>
          <a:p>
            <a:pPr lvl="1"/>
            <a:r>
              <a:rPr lang="en-US"/>
              <a:t>Deletion</a:t>
            </a:r>
          </a:p>
          <a:p>
            <a:pPr lvl="1"/>
            <a:r>
              <a:rPr lang="en-US"/>
              <a:t>Substitution</a:t>
            </a:r>
          </a:p>
          <a:p>
            <a:r>
              <a:rPr lang="en-US"/>
              <a:t>Needed to transform one into the other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3280" y="255240"/>
              <a:ext cx="6157800" cy="3068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280" y="248040"/>
                <a:ext cx="6176160" cy="3083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77"/>
    </mc:Choice>
    <mc:Fallback>
      <p:transition spd="slow" advTm="6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Edit Distance</a:t>
            </a:r>
          </a:p>
        </p:txBody>
      </p:sp>
      <p:sp>
        <p:nvSpPr>
          <p:cNvPr id="75780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strings and their </a:t>
            </a:r>
            <a:r>
              <a:rPr lang="en-US" b="1" dirty="0" smtClean="0"/>
              <a:t>alignment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6" descr="align1.tif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038350"/>
            <a:ext cx="52959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6720" y="1984320"/>
              <a:ext cx="6163560" cy="22579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640" y="1976400"/>
                <a:ext cx="6179040" cy="227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59"/>
    </mc:Choice>
    <mc:Fallback>
      <p:transition spd="slow" advTm="4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Edit Distance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62000" y="3257550"/>
            <a:ext cx="7924800" cy="1885950"/>
          </a:xfrm>
        </p:spPr>
        <p:txBody>
          <a:bodyPr/>
          <a:lstStyle/>
          <a:p>
            <a:r>
              <a:rPr lang="en-US" dirty="0"/>
              <a:t>If each operation has cost of 1</a:t>
            </a:r>
          </a:p>
          <a:p>
            <a:pPr lvl="1"/>
            <a:r>
              <a:rPr lang="en-US" dirty="0"/>
              <a:t>Distance between these is 5</a:t>
            </a:r>
          </a:p>
          <a:p>
            <a:r>
              <a:rPr lang="en-US" dirty="0"/>
              <a:t>If substitutions cost 2 (</a:t>
            </a:r>
            <a:r>
              <a:rPr lang="en-US" dirty="0" err="1"/>
              <a:t>Levenshtein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Distance between them is 8</a:t>
            </a:r>
          </a:p>
        </p:txBody>
      </p:sp>
      <p:pic>
        <p:nvPicPr>
          <p:cNvPr id="5" name="Picture 4" descr="align2.tif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1200150"/>
            <a:ext cx="3644900" cy="203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3520" y="2611080"/>
              <a:ext cx="2217960" cy="738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5240" y="2607840"/>
                <a:ext cx="2232000" cy="747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909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27"/>
    </mc:Choice>
    <mc:Fallback>
      <p:transition spd="slow" advTm="6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in Computational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790950"/>
          </a:xfrm>
        </p:spPr>
        <p:txBody>
          <a:bodyPr/>
          <a:lstStyle/>
          <a:p>
            <a:r>
              <a:rPr lang="en-US" dirty="0" smtClean="0"/>
              <a:t>Given a sequence of bases</a:t>
            </a:r>
          </a:p>
          <a:p>
            <a:endParaRPr lang="en-US" dirty="0"/>
          </a:p>
          <a:p>
            <a:pPr marL="0" indent="0">
              <a:lnSpc>
                <a:spcPct val="140000"/>
              </a:lnSpc>
              <a:buNone/>
            </a:pPr>
            <a:endParaRPr lang="en-US" dirty="0"/>
          </a:p>
          <a:p>
            <a:r>
              <a:rPr lang="en-US" dirty="0" smtClean="0"/>
              <a:t>An alignment: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Given two sequences, align each letter to a letter or gap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90600" y="3333750"/>
            <a:ext cx="7018418" cy="83099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AG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G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CTATCAC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CT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GACC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CA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GG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C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CGA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TGCCC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---</a:t>
            </a:r>
          </a:p>
          <a:p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AG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CTATCAC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GACC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G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--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GG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T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CGA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TT</a:t>
            </a:r>
            <a:r>
              <a:rPr lang="en-US" sz="2400" b="1" dirty="0">
                <a:solidFill>
                  <a:srgbClr val="000066"/>
                </a:solidFill>
                <a:latin typeface="Courier New" charset="0"/>
              </a:rPr>
              <a:t>TGCCC</a:t>
            </a:r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GAC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00200" y="1962150"/>
            <a:ext cx="6094938" cy="83099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AGGCTATCACCTGACCTCCAGGCCGATGCCC</a:t>
            </a:r>
          </a:p>
          <a:p>
            <a:r>
              <a:rPr lang="en-US" sz="2400" dirty="0">
                <a:solidFill>
                  <a:srgbClr val="006699"/>
                </a:solidFill>
                <a:latin typeface="Courier New" charset="0"/>
              </a:rPr>
              <a:t>TAGCTATCACGACCGCGGTCGATTTGCCCGAC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5840" y="1979280"/>
              <a:ext cx="1077840" cy="21351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" y="1971360"/>
                <a:ext cx="1090440" cy="2149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10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69"/>
    </mc:Choice>
    <mc:Fallback>
      <p:transition spd="slow" advTm="7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/>
              <a:t>Other uses of Edit Distance in </a:t>
            </a:r>
            <a:r>
              <a:rPr lang="en-US" dirty="0" smtClean="0"/>
              <a:t>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04950"/>
            <a:ext cx="8991600" cy="3429000"/>
          </a:xfrm>
        </p:spPr>
        <p:txBody>
          <a:bodyPr/>
          <a:lstStyle/>
          <a:p>
            <a:r>
              <a:rPr lang="en-US" dirty="0"/>
              <a:t>Evaluating Machine Translation and speech recognition</a:t>
            </a:r>
          </a:p>
          <a:p>
            <a:pPr>
              <a:buNone/>
            </a:pPr>
            <a:r>
              <a:rPr lang="en-US" sz="1800" b="1" dirty="0" smtClean="0">
                <a:latin typeface="Courier"/>
                <a:cs typeface="Courier"/>
              </a:rPr>
              <a:t>R </a:t>
            </a:r>
            <a:r>
              <a:rPr lang="en-US" sz="1800" dirty="0" smtClean="0">
                <a:latin typeface="Courier"/>
                <a:cs typeface="Courier"/>
              </a:rPr>
              <a:t>Spokesman confirms    senior government adviser was shot</a:t>
            </a:r>
          </a:p>
          <a:p>
            <a:pPr>
              <a:buNone/>
            </a:pPr>
            <a:r>
              <a:rPr lang="en-US" sz="1800" b="1" dirty="0" smtClean="0">
                <a:latin typeface="Courier"/>
                <a:cs typeface="Courier"/>
              </a:rPr>
              <a:t>H </a:t>
            </a:r>
            <a:r>
              <a:rPr lang="en-US" sz="1800" dirty="0" smtClean="0">
                <a:latin typeface="Courier"/>
                <a:cs typeface="Courier"/>
              </a:rPr>
              <a:t>Spokesman said    the senior            adviser was shot dead</a:t>
            </a:r>
          </a:p>
          <a:p>
            <a:pPr>
              <a:buNone/>
            </a:pPr>
            <a:r>
              <a:rPr lang="en-US" sz="1800" dirty="0" smtClean="0">
                <a:latin typeface="Courier"/>
                <a:cs typeface="Courier"/>
              </a:rPr>
              <a:t>              S      I              D                        I</a:t>
            </a:r>
          </a:p>
          <a:p>
            <a:r>
              <a:rPr lang="en-US" dirty="0" smtClean="0"/>
              <a:t>Named Entity </a:t>
            </a:r>
            <a:r>
              <a:rPr lang="en-US" dirty="0"/>
              <a:t>Extraction and </a:t>
            </a:r>
            <a:r>
              <a:rPr lang="en-US" dirty="0" smtClean="0"/>
              <a:t>Entity </a:t>
            </a:r>
            <a:r>
              <a:rPr lang="en-US" dirty="0" err="1" smtClean="0"/>
              <a:t>Coreference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IBM Inc</a:t>
            </a:r>
            <a:r>
              <a:rPr lang="en-US" dirty="0"/>
              <a:t>. announced today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IBM </a:t>
            </a:r>
            <a:r>
              <a:rPr lang="en-US" dirty="0"/>
              <a:t>profits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Stanford President John Hennessy </a:t>
            </a:r>
            <a:r>
              <a:rPr lang="en-US" dirty="0"/>
              <a:t>announced yesterday</a:t>
            </a:r>
          </a:p>
          <a:p>
            <a:pPr lvl="1"/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Stanford University President John Hennessy</a:t>
            </a:r>
          </a:p>
          <a:p>
            <a:pPr lvl="1"/>
            <a:endParaRPr lang="en-US" dirty="0"/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280" y="500040"/>
              <a:ext cx="8823960" cy="42800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280" y="493560"/>
                <a:ext cx="8841240" cy="4296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57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15"/>
    </mc:Choice>
    <mc:Fallback>
      <p:transition spd="slow" advTm="177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find the Min Edit Distance?</a:t>
            </a:r>
            <a:endParaRPr lang="en-US" dirty="0"/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Searching for a path (sequence of edits) from the start string to the final string:</a:t>
            </a:r>
          </a:p>
          <a:p>
            <a:pPr lvl="1"/>
            <a:r>
              <a:rPr lang="en-US" b="1" dirty="0" smtClean="0"/>
              <a:t>Initial state</a:t>
            </a:r>
            <a:r>
              <a:rPr lang="en-US" dirty="0" smtClean="0"/>
              <a:t>: the word we’re transforming</a:t>
            </a:r>
          </a:p>
          <a:p>
            <a:pPr lvl="1"/>
            <a:r>
              <a:rPr lang="en-US" b="1" dirty="0" smtClean="0"/>
              <a:t>Operators</a:t>
            </a:r>
            <a:r>
              <a:rPr lang="en-US" dirty="0" smtClean="0"/>
              <a:t>: insert, delete, substitute</a:t>
            </a:r>
          </a:p>
          <a:p>
            <a:pPr lvl="1"/>
            <a:r>
              <a:rPr lang="en-US" b="1" dirty="0" smtClean="0"/>
              <a:t>Goal state</a:t>
            </a:r>
            <a:r>
              <a:rPr lang="en-US" dirty="0" smtClean="0"/>
              <a:t>:  the word we’re trying to get to</a:t>
            </a:r>
          </a:p>
          <a:p>
            <a:pPr lvl="1"/>
            <a:r>
              <a:rPr lang="en-US" b="1" dirty="0" smtClean="0"/>
              <a:t>Path cost</a:t>
            </a:r>
            <a:r>
              <a:rPr lang="en-US" dirty="0" smtClean="0"/>
              <a:t>: what we want to minimize: the number of edits</a:t>
            </a:r>
          </a:p>
          <a:p>
            <a:endParaRPr lang="en-US" dirty="0"/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3CF9962-03DC-2041-84E0-503C14DE85D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3" descr="inten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38550"/>
            <a:ext cx="5716386" cy="137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9880" y="2273040"/>
              <a:ext cx="6107400" cy="2380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3400" y="2265120"/>
                <a:ext cx="6118560" cy="239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41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38"/>
    </mc:Choice>
    <mc:Fallback>
      <p:transition spd="slow" advTm="88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7.4|21.5|49.1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5.5|1.2|2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5|0.8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5.8|4.2|7.8|1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8.7|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0.7|3.5"/>
</p:tagLst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7555</TotalTime>
  <Words>1495</Words>
  <Application>Microsoft Office PowerPoint</Application>
  <PresentationFormat>On-screen Show (16:9)</PresentationFormat>
  <Paragraphs>532</Paragraphs>
  <Slides>39</Slides>
  <Notes>25</Notes>
  <HiddenSlides>0</HiddenSlides>
  <MMClips>39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ＭＳ Ｐゴシック</vt:lpstr>
      <vt:lpstr>Arial</vt:lpstr>
      <vt:lpstr>Arial Unicode MS</vt:lpstr>
      <vt:lpstr>Calibri</vt:lpstr>
      <vt:lpstr>Courier</vt:lpstr>
      <vt:lpstr>Courier New</vt:lpstr>
      <vt:lpstr>Lucida Sans</vt:lpstr>
      <vt:lpstr>Tahoma</vt:lpstr>
      <vt:lpstr>Times</vt:lpstr>
      <vt:lpstr>Times New Roman</vt:lpstr>
      <vt:lpstr>Wingdings</vt:lpstr>
      <vt:lpstr>NLP-jurafsky</vt:lpstr>
      <vt:lpstr>Minimum Edit Distance</vt:lpstr>
      <vt:lpstr>Who cares about spelling?</vt:lpstr>
      <vt:lpstr>How similar are two strings?</vt:lpstr>
      <vt:lpstr>Edit Distance</vt:lpstr>
      <vt:lpstr>Minimum Edit Distance</vt:lpstr>
      <vt:lpstr>Minimum Edit Distance</vt:lpstr>
      <vt:lpstr>Alignment in Computational Biology</vt:lpstr>
      <vt:lpstr>Other uses of Edit Distance in NLP</vt:lpstr>
      <vt:lpstr>How to find the Min Edit Distance?</vt:lpstr>
      <vt:lpstr>Minimum Edit as Search</vt:lpstr>
      <vt:lpstr>Defining Min Edit Distance</vt:lpstr>
      <vt:lpstr>Minimum Edit Distance</vt:lpstr>
      <vt:lpstr>Minimum Edit Distance</vt:lpstr>
      <vt:lpstr>Dynamic Programming for Minimum Edit Distance</vt:lpstr>
      <vt:lpstr>Defining Min Edit Distance (Levenshtein)</vt:lpstr>
      <vt:lpstr>The Edit Distance Table</vt:lpstr>
      <vt:lpstr>PowerPoint Presentation</vt:lpstr>
      <vt:lpstr>Edit Distance</vt:lpstr>
      <vt:lpstr>PowerPoint Presentation</vt:lpstr>
      <vt:lpstr>Minimum Edit Distance</vt:lpstr>
      <vt:lpstr>Minimum Edit Distance</vt:lpstr>
      <vt:lpstr>Computing alignments</vt:lpstr>
      <vt:lpstr>Edit Distance</vt:lpstr>
      <vt:lpstr>MinEdit with Backtrace</vt:lpstr>
      <vt:lpstr>Adding Backtrace to Minimum Edit Distance</vt:lpstr>
      <vt:lpstr>The Distance Matrix</vt:lpstr>
      <vt:lpstr>Result of Backtrace</vt:lpstr>
      <vt:lpstr>Performance</vt:lpstr>
      <vt:lpstr>Minimum Edit Distance</vt:lpstr>
      <vt:lpstr>Minimum Edit Distance</vt:lpstr>
      <vt:lpstr>Detection vs. Correction in Spell Checking</vt:lpstr>
      <vt:lpstr>Keyboard mistyping</vt:lpstr>
      <vt:lpstr>Phonetic errors</vt:lpstr>
      <vt:lpstr>Knowledge problems</vt:lpstr>
      <vt:lpstr>Weighted Edit Distance</vt:lpstr>
      <vt:lpstr>Confusion matrix for spelling errors</vt:lpstr>
      <vt:lpstr>PowerPoint Presentation</vt:lpstr>
      <vt:lpstr>Weighted Min Edit Distance</vt:lpstr>
      <vt:lpstr>Minimum Edit Distance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Heshaam</cp:lastModifiedBy>
  <cp:revision>107</cp:revision>
  <cp:lastPrinted>2009-04-20T16:46:08Z</cp:lastPrinted>
  <dcterms:created xsi:type="dcterms:W3CDTF">2010-04-19T15:31:24Z</dcterms:created>
  <dcterms:modified xsi:type="dcterms:W3CDTF">2021-03-03T13:33:47Z</dcterms:modified>
</cp:coreProperties>
</file>